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3.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Overpass Black"/>
      <p:bold r:id="rId40"/>
      <p:boldItalic r:id="rId41"/>
    </p:embeddedFont>
    <p:embeddedFont>
      <p:font typeface="Frank Ruhl Libre"/>
      <p:regular r:id="rId42"/>
      <p:bold r:id="rId43"/>
    </p:embeddedFont>
    <p:embeddedFont>
      <p:font typeface="Fira Sans Extra Condensed Medium"/>
      <p:regular r:id="rId44"/>
      <p:bold r:id="rId45"/>
      <p:italic r:id="rId46"/>
      <p:boldItalic r:id="rId47"/>
    </p:embeddedFont>
    <p:embeddedFont>
      <p:font typeface="Open Sans SemiBold"/>
      <p:regular r:id="rId48"/>
      <p:bold r:id="rId49"/>
      <p:italic r:id="rId50"/>
      <p:boldItalic r:id="rId51"/>
    </p:embeddedFont>
    <p:embeddedFont>
      <p:font typeface="Josefin Sans"/>
      <p:regular r:id="rId52"/>
      <p:bold r:id="rId53"/>
      <p:italic r:id="rId54"/>
      <p:boldItalic r:id="rId55"/>
    </p:embeddedFont>
    <p:embeddedFont>
      <p:font typeface="Frank Ruhl Libre Light"/>
      <p:regular r:id="rId56"/>
      <p:bold r:id="rId57"/>
    </p:embeddedFont>
    <p:embeddedFont>
      <p:font typeface="Barlow"/>
      <p:regular r:id="rId58"/>
      <p:bold r:id="rId59"/>
      <p:italic r:id="rId60"/>
      <p:boldItalic r:id="rId61"/>
    </p:embeddedFont>
    <p:embeddedFont>
      <p:font typeface="Frank Ruhl Libre Black"/>
      <p:bold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9" name="Taylor Lalla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verpassBlack-bold.fntdata"/><Relationship Id="rId42" Type="http://schemas.openxmlformats.org/officeDocument/2006/relationships/font" Target="fonts/FrankRuhlLibre-regular.fntdata"/><Relationship Id="rId41" Type="http://schemas.openxmlformats.org/officeDocument/2006/relationships/font" Target="fonts/OverpassBlack-boldItalic.fntdata"/><Relationship Id="rId44" Type="http://schemas.openxmlformats.org/officeDocument/2006/relationships/font" Target="fonts/FiraSansExtraCondensedMedium-regular.fntdata"/><Relationship Id="rId43" Type="http://schemas.openxmlformats.org/officeDocument/2006/relationships/font" Target="fonts/FrankRuhlLibre-bold.fntdata"/><Relationship Id="rId46" Type="http://schemas.openxmlformats.org/officeDocument/2006/relationships/font" Target="fonts/FiraSansExtraCondensedMedium-italic.fntdata"/><Relationship Id="rId45" Type="http://schemas.openxmlformats.org/officeDocument/2006/relationships/font" Target="fonts/FiraSansExtraCondensed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OpenSansSemiBold-regular.fntdata"/><Relationship Id="rId47" Type="http://schemas.openxmlformats.org/officeDocument/2006/relationships/font" Target="fonts/FiraSansExtraCondensedMedium-boldItalic.fntdata"/><Relationship Id="rId49" Type="http://schemas.openxmlformats.org/officeDocument/2006/relationships/font" Target="fonts/OpenSansSemiBo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FrankRuhlLibreBlack-bold.fntdata"/><Relationship Id="rId61" Type="http://schemas.openxmlformats.org/officeDocument/2006/relationships/font" Target="fonts/Barlow-boldItalic.fntdata"/><Relationship Id="rId20" Type="http://schemas.openxmlformats.org/officeDocument/2006/relationships/slide" Target="slides/slide14.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6.xml"/><Relationship Id="rId66" Type="http://schemas.openxmlformats.org/officeDocument/2006/relationships/font" Target="fonts/OpenSans-boldItalic.fntdata"/><Relationship Id="rId21" Type="http://schemas.openxmlformats.org/officeDocument/2006/relationships/slide" Target="slides/slide15.xml"/><Relationship Id="rId65" Type="http://schemas.openxmlformats.org/officeDocument/2006/relationships/font" Target="fonts/OpenSans-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Barlow-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SemiBold-boldItalic.fntdata"/><Relationship Id="rId50" Type="http://schemas.openxmlformats.org/officeDocument/2006/relationships/font" Target="fonts/OpenSansSemiBold-italic.fntdata"/><Relationship Id="rId53" Type="http://schemas.openxmlformats.org/officeDocument/2006/relationships/font" Target="fonts/JosefinSans-bold.fntdata"/><Relationship Id="rId52" Type="http://schemas.openxmlformats.org/officeDocument/2006/relationships/font" Target="fonts/JosefinSans-regular.fntdata"/><Relationship Id="rId11" Type="http://schemas.openxmlformats.org/officeDocument/2006/relationships/slide" Target="slides/slide5.xml"/><Relationship Id="rId55" Type="http://schemas.openxmlformats.org/officeDocument/2006/relationships/font" Target="fonts/JosefinSans-boldItalic.fntdata"/><Relationship Id="rId10" Type="http://schemas.openxmlformats.org/officeDocument/2006/relationships/slide" Target="slides/slide4.xml"/><Relationship Id="rId54" Type="http://schemas.openxmlformats.org/officeDocument/2006/relationships/font" Target="fonts/JosefinSans-italic.fntdata"/><Relationship Id="rId13" Type="http://schemas.openxmlformats.org/officeDocument/2006/relationships/slide" Target="slides/slide7.xml"/><Relationship Id="rId57" Type="http://schemas.openxmlformats.org/officeDocument/2006/relationships/font" Target="fonts/FrankRuhlLibreLight-bold.fntdata"/><Relationship Id="rId12" Type="http://schemas.openxmlformats.org/officeDocument/2006/relationships/slide" Target="slides/slide6.xml"/><Relationship Id="rId56" Type="http://schemas.openxmlformats.org/officeDocument/2006/relationships/font" Target="fonts/FrankRuhlLibreLight-regular.fntdata"/><Relationship Id="rId15" Type="http://schemas.openxmlformats.org/officeDocument/2006/relationships/slide" Target="slides/slide9.xml"/><Relationship Id="rId59" Type="http://schemas.openxmlformats.org/officeDocument/2006/relationships/font" Target="fonts/Barlow-bold.fntdata"/><Relationship Id="rId14" Type="http://schemas.openxmlformats.org/officeDocument/2006/relationships/slide" Target="slides/slide8.xml"/><Relationship Id="rId58" Type="http://schemas.openxmlformats.org/officeDocument/2006/relationships/font" Target="fonts/Barlow-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23T01:54:19.224">
    <p:pos x="6000" y="0"/>
    <p:text>Great diversity + appropriateness of interviewees!</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2-01-23T02:44:36.084">
    <p:pos x="676" y="1979"/>
    <p:text>Good to point out the difference between learning and mastery. Is this meant to call out that the experience could help them towards mastery? or that there are holes in it?</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2-01-23T02:49:56.325">
    <p:pos x="775" y="1324"/>
    <p:text>interesting to juxtapose this and the survival instinct findings from earlier! I wonder how to reconcile these things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2-01-23T02:53:17.679">
    <p:pos x="6000" y="0"/>
    <p:text>Fun and creative!</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2-01-23T02:54:50.026">
    <p:pos x="654" y="1962"/>
    <p:text>Great realization!</p:text>
  </p:cm>
  <p:cm authorId="0" idx="19" dt="2022-01-23T02:54:27.798">
    <p:pos x="655" y="2606"/>
    <p:text>I wish this spoke a bit more to whether the assumption that she felt more connected to the language and culture held, rather than just liking or disliking the experience.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1-23T01:53:36.641">
    <p:pos x="6000" y="0"/>
    <p:text>Good synthesis. Would have loved more context + quotes from these interviews :)</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1-23T01:56:10.282">
    <p:pos x="2136" y="892"/>
    <p:text>This feels like a little bit of a jump from the "we were surprised". It would have been helpful for the flow if you began to explain her philosophy in the we were surprised, rather than leaving it as her "professional opinion"</p:text>
  </p:cm>
  <p:cm authorId="0" idx="4" dt="2022-01-23T02:02:07.124">
    <p:pos x="2136" y="992"/>
    <p:text>Great job with the background/context</p:text>
  </p:cm>
  <p:cm authorId="0" idx="5" dt="2022-01-23T01:59:08.730">
    <p:pos x="2136" y="1092"/>
    <p:text>Could make this feel less solution-y by eliminating the "access to learning environments/tools" part. i.e. IWBGC to enable Ms. Hernandez to make  classroom language learning survival-based rather than standards-based.</p:text>
  </p:cm>
  <p:cm authorId="0" idx="6" dt="2022-01-23T02:01:24.221">
    <p:pos x="6000" y="0"/>
    <p:text>Some of the HMWs feel disconnected from the game-changer. (i.e. HMW #8, 9, 10)</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2-01-23T02:06:58.785">
    <p:pos x="2131" y="857"/>
    <p:text>Good job with the background and staying user-focused! A couple notes-- there is a bit of a leap again here between the we were surprised and the we wonder. Since we don't have context on his initial experiences learning German (other than that he lived in Germany for some period of time) it is hard to follow. Same with the game-changer where you introduce that his experience was "friendly" for the first time.</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2-01-23T02:11:04.944">
    <p:pos x="2132" y="836"/>
    <p:text>I wish this POV was more user-centric. How does Chris feel about the fact that it is not a main priority? Did he mention that those 'larger issues' are detracting from the other aspects? Again, more context would be super helpful here.</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2-01-23T02:15:03.401">
    <p:pos x="2136" y="827"/>
    <p:text>how could we make this more specific to May :)</p:text>
  </p:cm>
  <p:cm authorId="0" idx="10" dt="2022-01-23T02:13:23.677">
    <p:pos x="2136" y="927"/>
    <p:text>This motivation is somewhat surprising in itself!</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2-01-23T02:24:26.609">
    <p:pos x="6000" y="0"/>
    <p:text>Nice job finding 4 people with a mix of languages. I wish there was a bit more age diversity here :)</p:text>
  </p:cm>
  <p:cm authorId="0" idx="12" dt="2022-01-23T02:23:51.808">
    <p:pos x="6000" y="0"/>
    <p:text>Perhaps also some participants who only speak one language and are early stage learners of another!</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2-01-23T02:46:58.273">
    <p:pos x="6000" y="0"/>
    <p:text>AWESOME experience prototype :)</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2-01-23T02:39:47.363">
    <p:pos x="690" y="2690"/>
    <p:text>How did you know that 'survival instincts' kicked in? Visual or auditory queues from participants? How did you differentiate engagement with the prototype from the 'survival instincts'?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10c52b753a0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10c52b753a0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10c52b753a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10c52b753a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recreate immersive learning experiences?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a:t>
            </a:r>
            <a:r>
              <a:rPr lang="en"/>
              <a:t> </a:t>
            </a:r>
            <a:r>
              <a:rPr lang="en">
                <a:solidFill>
                  <a:schemeClr val="dk1"/>
                </a:solidFill>
              </a:rPr>
              <a:t>might we foster survival instincts in language learning?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maintain students motivated in language learning?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incentivize students to learn languages?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make language learning easy?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develop further and deeper understanding of the material that people are reading/watching as they learn?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encourage students to become fully immersed in a language if they do not have the means to study abroad or access to language conversation partners outside of school?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encourage teachers with decades of experience to help newer teachers develop strong teaching skills to best help new language learners?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give teachers the right to change their syllabus and exchange language teaching strategies to best help students?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ensure that pedagogy and learning practices are the most recent and effective for students?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bring the uniqueness and eagerness - main reasons to visit foreign places - in language learning?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0c52b757a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10c52b757a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provide cultural information for language learning?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create a comfortable and non-judgemental environment for language practice?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provide opportunities for language learners to practice speaking and listening skills?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motivate people to study languages they may not “need to”?</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those who already know parts of the language get past that initial learning curve?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mimic the “immersion” experience?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create ways for language learners to better identify differences between regional dialects of a language?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capture the different dialects and nuances of language that are not often taught in textbooks and other materials?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honor the past learning experiences of individuals who have extraneous life experiences and education?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foster communal-oriented learning to work towards a shared goal?</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keep students motivated to learn?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language learners set dedicated time aside for practice?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making language learning less intimidating / seem less “intense”?</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0c52b757a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10c52b757a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develop language learning guides for local schools to encourage them to teach the history of Native American tribes and the basics of their native languages, with the utmost respect?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indigenous tribes teach one another their languages without feelings of frustration when the other party doesn’t understand or speaks too fast?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make it easier for traditional tribe councils to connect and exchange languages from other nearby indigenous communities?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appreciate Native languages and Native cultures in a respectful way in schools and minimize racism surrounding Native language pride?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address financial concerns for traditional tribes in learning languages?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ensure that individuals at any age can develop fluency in a language they are excited about?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create opportunities for language learning without readily accessible immersive environments / native speakers?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encourage indigenous tribes to provide more language learning opportunities for their younger generations so it is easier for the tribe to keep the language alive instead of defaulting to another language as their main form of communication?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can we help indigenous tribes develop a language guide and resource for newer folks who are learning the language so the newer generations don’t start to make up new words as they go?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address the lack of resources that exists for indigenous languages?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can we honor the oral practices/traditions of the culture while also aiming to provide resources of other forms (written, pictures, etc.)?</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tie the languages that are currently understood (English and Spanish) to the revival of their native language (South Tiguan)?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maintain the important cultural factors associated with different languages?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0c52b757a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0c52b757a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might we take advantage of the languages that someone already knows to help them learn more?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integrate historical knowledge into language lessons and learning?</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be sensitive about cultural differences or historical conflicts when teaching individuals a new language?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help create an engaging environment that keeps people interested?</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might we take advantage of initial interests in a language to further those ideas?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popularize new types of practice methods for language learning (ex. Journaling everyday in the language you’re learning)?</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might we make classroom learning less like a task?</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encourage people to learn languages, even as adults?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help language learners feel more confident in their existing skills?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help people make the time to study a language?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 How can we make language learning approachable but not too easy/simplified?</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10c52b753a0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10c52b753a0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10c52b753a0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10c52b753a0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POV 1 HMWs (Spanish Teacher)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recreate immersive learning experiences?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foster survival instincts in language learning?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maintain students motivated in language learning?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incentivize students to learn languages?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make language learning easy?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develop further and deeper understanding of the material that people are reading/watching as they learn?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encourage students to become fully immersed in a language if they do not have the means to study abroad or access to language conversation partners outside of school?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encourage teachers with decades of experience to help newer teachers develop strong teaching skills to best help new language learners?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give teachers the right to change their syllabus and exchange language teaching strategies to best help students?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ensure that pedagogy and learning practices are the most recent and effective for students?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bring the uniqueness and eagerness - main reasons to visit foreign places - in language learning?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POV 2 HMWs (Math Teacher)</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provide cultural information for language learning?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create a comfortable and non-judgemental environment for language practice?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provide opportunities for language learners to practice speaking and listening skills?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motivate people to study languages they may not “need to”?</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those who already know parts of the language get past that initial learning curve?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mimic the “immersion” experience?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create ways for language learners to better identify differences between regional dialects of a language?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capture the different dialects and nuances of language that are not often taught in textbooks and other materials?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honor the past learning experiences of individuals who have extraneous life experiences and education?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foster communal-oriented learning to work towards a shared goal?</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keep students motivated to learn?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language learners set dedicated time aside for practice?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making language learning less intimidating / seem less “intense”?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POV 3 HMWs (Indigenous College Student)</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develop language learning guides for local schools to encourage them to teach the history of Native American tribes and the basics of their native languages, with the utmost respect?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help indigenous tribes teach one another their languages without feelings of frustration when the other party doesn’t understand or speaks too fast?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make it easier for traditional tribe councils to connect and exchange languages from other nearby indigenous communities?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appreciate Native languages and Native cultures in a respectful way in schools and minimize racism surrounding Native language pride?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address financial concerns for traditional tribes in learning languages?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ensure that individuals at any age can develop fluency in a language they are excited about?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create opportunities for language learning without readily accessible immersive environments / native speakers?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encourage indigenous tribes to provide more language learning opportunities for their younger generations so it is easier for the tribe to keep the language alive instead of defaulting to another language as their main form of communication?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can we help indigenous tribes develop a language guide and resource for newer folks who are learning the language so the newer generations don’t start to make up new words as they go?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address the lack of resources that exists for indigenous languages?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can we honor the oral practices/traditions of the culture while also aiming to provide resources of other forms (written, pictures, etc.)?</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tie the languages that are currently understood (English and Spanish) to the revival of their native language (South Tiguan)?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How might we maintain the important cultural factors associated with different languages?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POV 4 HMWs (Japanese Professor)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might we take advantage of the languages that someone already knows to help them learn more?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integrate historical knowledge into language lessons and learning?</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be sensitive about cultural differences or historical conflicts when teaching individuals a new language?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help create an engaging environment that keeps people interested?</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might we take advantage of initial interests in a language to further those ideas?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popularize new types of practice methods for language learning (ex. Journaling everyday in the language you’re learning)?</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might we make classroom learning less like a task?</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encourage people to learn languages, even as adults?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help language learners feel more confident in their existing skills?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can we help people make the time to study a language?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 How can we make language learning approachable but not too easy/simplified?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10c52b753a0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10c52b753a0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10c52b753a0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10c52b753a0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10c52b753a0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10c52b753a0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0e73c3c8f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10e73c3c8f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10c52b753a0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10c52b753a0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10c52b753a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10c52b753a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Agricultural and Mechanical College of Texas</a:t>
            </a:r>
            <a:endParaRPr/>
          </a:p>
          <a:p>
            <a:pPr indent="0" lvl="0" marL="0" rtl="0" algn="l">
              <a:spcBef>
                <a:spcPts val="0"/>
              </a:spcBef>
              <a:spcAft>
                <a:spcPts val="0"/>
              </a:spcAft>
              <a:buNone/>
            </a:pPr>
            <a:r>
              <a:rPr lang="en"/>
              <a:t>The University of Texas at Austin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10c52b753a0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10c52b753a0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0c52b757a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10c52b757a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10c52b753a0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10c52b753a0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Even though she didn’t like for people to hear her speak (would cringe), she knew this is how she would get better.</a:t>
            </a:r>
            <a:endParaRPr/>
          </a:p>
          <a:p>
            <a:pPr indent="-298450" lvl="0" marL="457200" rtl="0" algn="l">
              <a:spcBef>
                <a:spcPts val="0"/>
              </a:spcBef>
              <a:spcAft>
                <a:spcPts val="0"/>
              </a:spcAft>
              <a:buSzPts val="1100"/>
              <a:buChar char="●"/>
            </a:pPr>
            <a:r>
              <a:rPr lang="en"/>
              <a:t>The story was a little bit too easy.</a:t>
            </a:r>
            <a:endParaRPr/>
          </a:p>
          <a:p>
            <a:pPr indent="-298450" lvl="0" marL="457200" rtl="0" algn="l">
              <a:spcBef>
                <a:spcPts val="0"/>
              </a:spcBef>
              <a:spcAft>
                <a:spcPts val="0"/>
              </a:spcAft>
              <a:buSzPts val="1100"/>
              <a:buChar char="●"/>
            </a:pPr>
            <a:r>
              <a:rPr lang="en"/>
              <a:t>She understood the messages and meaning but struggled with remembering common vocabulary words (almond).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10c52b753a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10c52b753a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10c52b753a0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5" name="Google Shape;1355;g10c52b753a0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0c52b757ac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10c52b757ac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10c52b753a0_0_1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10c52b753a0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10c52b753a0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10c52b753a0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0c52b753a0_0_1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10c52b753a0_0_1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10c52b753a0_0_1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10c52b753a0_0_1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10c52b753a0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10c52b753a0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10c52b753a0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10c52b753a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Key Learnings</a:t>
            </a:r>
            <a:endParaRPr/>
          </a:p>
          <a:p>
            <a:pPr indent="-298450" lvl="1" marL="914400" rtl="0" algn="l">
              <a:spcBef>
                <a:spcPts val="0"/>
              </a:spcBef>
              <a:spcAft>
                <a:spcPts val="0"/>
              </a:spcAft>
              <a:buSzPts val="1100"/>
              <a:buChar char="○"/>
            </a:pPr>
            <a:r>
              <a:rPr lang="en"/>
              <a:t>Difficulty, </a:t>
            </a:r>
            <a:r>
              <a:rPr lang="en"/>
              <a:t>convenience</a:t>
            </a:r>
            <a:r>
              <a:rPr lang="en"/>
              <a:t>, and dialects really affect language learning</a:t>
            </a:r>
            <a:endParaRPr/>
          </a:p>
          <a:p>
            <a:pPr indent="-298450" lvl="1" marL="914400" rtl="0" algn="l">
              <a:spcBef>
                <a:spcPts val="0"/>
              </a:spcBef>
              <a:spcAft>
                <a:spcPts val="0"/>
              </a:spcAft>
              <a:buSzPts val="1100"/>
              <a:buChar char="○"/>
            </a:pPr>
            <a:r>
              <a:rPr lang="en"/>
              <a:t>Immersion is the best form of learning</a:t>
            </a:r>
            <a:endParaRPr/>
          </a:p>
          <a:p>
            <a:pPr indent="-298450" lvl="0" marL="457200" rtl="0" algn="l">
              <a:spcBef>
                <a:spcPts val="0"/>
              </a:spcBef>
              <a:spcAft>
                <a:spcPts val="0"/>
              </a:spcAft>
              <a:buSzPts val="1100"/>
              <a:buChar char="●"/>
            </a:pPr>
            <a:r>
              <a:rPr lang="en"/>
              <a:t>Next Steps</a:t>
            </a:r>
            <a:endParaRPr/>
          </a:p>
          <a:p>
            <a:pPr indent="-298450" lvl="1" marL="914400" rtl="0" algn="l">
              <a:spcBef>
                <a:spcPts val="0"/>
              </a:spcBef>
              <a:spcAft>
                <a:spcPts val="0"/>
              </a:spcAft>
              <a:buSzPts val="1100"/>
              <a:buChar char="○"/>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10e73c3c8f3_1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10e73c3c8f3_1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10e73c3c8f3_1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10e73c3c8f3_1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10e73c3c8f3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10e73c3c8f3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0c52b753a0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10c52b753a0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0e73c3c8f3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10e73c3c8f3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10c52b753a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10c52b753a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Adria</a:t>
            </a:r>
            <a:endParaRPr/>
          </a:p>
          <a:p>
            <a:pPr indent="-298450" lvl="1" marL="914400" rtl="0" algn="l">
              <a:spcBef>
                <a:spcPts val="0"/>
              </a:spcBef>
              <a:spcAft>
                <a:spcPts val="0"/>
              </a:spcAft>
              <a:buSzPts val="1100"/>
              <a:buChar char="○"/>
            </a:pPr>
            <a:r>
              <a:rPr lang="en"/>
              <a:t>As a Spanish teacher, sees that people don’t practice the language entirely</a:t>
            </a:r>
            <a:endParaRPr/>
          </a:p>
          <a:p>
            <a:pPr indent="-298450" lvl="1" marL="914400" rtl="0" algn="l">
              <a:spcBef>
                <a:spcPts val="0"/>
              </a:spcBef>
              <a:spcAft>
                <a:spcPts val="0"/>
              </a:spcAft>
              <a:buSzPts val="1100"/>
              <a:buChar char="○"/>
            </a:pPr>
            <a:r>
              <a:rPr lang="en"/>
              <a:t>Learned french when in HS but only really practiced when living in France, now doesn’t know any of it</a:t>
            </a:r>
            <a:endParaRPr/>
          </a:p>
          <a:p>
            <a:pPr indent="-298450" lvl="1" marL="914400" rtl="0" algn="l">
              <a:spcBef>
                <a:spcPts val="0"/>
              </a:spcBef>
              <a:spcAft>
                <a:spcPts val="0"/>
              </a:spcAft>
              <a:buSzPts val="1100"/>
              <a:buChar char="○"/>
            </a:pPr>
            <a:r>
              <a:rPr lang="en"/>
              <a:t>“Use it or lose it”</a:t>
            </a:r>
            <a:endParaRPr/>
          </a:p>
          <a:p>
            <a:pPr indent="-298450" lvl="1" marL="914400" rtl="0" algn="l">
              <a:spcBef>
                <a:spcPts val="0"/>
              </a:spcBef>
              <a:spcAft>
                <a:spcPts val="0"/>
              </a:spcAft>
              <a:buSzPts val="1100"/>
              <a:buChar char="○"/>
            </a:pPr>
            <a:r>
              <a:rPr lang="en"/>
              <a:t>Advocate for immersion programs and experiences</a:t>
            </a:r>
            <a:endParaRPr/>
          </a:p>
          <a:p>
            <a:pPr indent="-298450" lvl="0" marL="457200" rtl="0" algn="l">
              <a:spcBef>
                <a:spcPts val="0"/>
              </a:spcBef>
              <a:spcAft>
                <a:spcPts val="0"/>
              </a:spcAft>
              <a:buSzPts val="1100"/>
              <a:buChar char="●"/>
            </a:pPr>
            <a:r>
              <a:rPr lang="en"/>
              <a:t>John</a:t>
            </a:r>
            <a:endParaRPr/>
          </a:p>
          <a:p>
            <a:pPr indent="-298450" lvl="1" marL="914400" rtl="0" algn="l">
              <a:spcBef>
                <a:spcPts val="0"/>
              </a:spcBef>
              <a:spcAft>
                <a:spcPts val="0"/>
              </a:spcAft>
              <a:buSzPts val="1100"/>
              <a:buChar char="○"/>
            </a:pPr>
            <a:r>
              <a:rPr lang="en"/>
              <a:t>Although he lives in El Paso (predominantly latinx and almost everyone speaks Spanish), he hasn’t been able to learn the language</a:t>
            </a:r>
            <a:endParaRPr/>
          </a:p>
          <a:p>
            <a:pPr indent="-298450" lvl="1" marL="914400" rtl="0" algn="l">
              <a:spcBef>
                <a:spcPts val="0"/>
              </a:spcBef>
              <a:spcAft>
                <a:spcPts val="0"/>
              </a:spcAft>
              <a:buSzPts val="1100"/>
              <a:buChar char="○"/>
            </a:pPr>
            <a:r>
              <a:rPr lang="en"/>
              <a:t>Duolingo user and tries to practice a little bit everyday but only knows small phrases</a:t>
            </a:r>
            <a:endParaRPr/>
          </a:p>
          <a:p>
            <a:pPr indent="-298450" lvl="1" marL="914400" rtl="0" algn="l">
              <a:spcBef>
                <a:spcPts val="0"/>
              </a:spcBef>
              <a:spcAft>
                <a:spcPts val="0"/>
              </a:spcAft>
              <a:buSzPts val="1100"/>
              <a:buChar char="○"/>
            </a:pPr>
            <a:r>
              <a:rPr lang="en"/>
              <a:t>Doesn’t speak Spanish with his students but will let them speak it in the classroom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0c52b757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10c52b757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6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5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6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5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5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8.png"/><Relationship Id="rId4" Type="http://schemas.openxmlformats.org/officeDocument/2006/relationships/image" Target="../media/image58.png"/><Relationship Id="rId5" Type="http://schemas.openxmlformats.org/officeDocument/2006/relationships/hyperlink" Target="https://slidesgo.com/" TargetMode="External"/><Relationship Id="rId6" Type="http://schemas.openxmlformats.org/officeDocument/2006/relationships/hyperlink" Target="https://www.flaticon.com/" TargetMode="External"/><Relationship Id="rId7" Type="http://schemas.openxmlformats.org/officeDocument/2006/relationships/hyperlink" Target="https://www.freepik.com/"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Frank Ruhl Libre"/>
              <a:buNone/>
              <a:defRPr sz="5200">
                <a:latin typeface="Frank Ruhl Libre"/>
                <a:ea typeface="Frank Ruhl Libre"/>
                <a:cs typeface="Frank Ruhl Libre"/>
                <a:sym typeface="Frank Ruhl Libr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1pPr>
            <a:lvl2pPr lvl="1"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2pPr>
            <a:lvl3pPr lvl="2"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3pPr>
            <a:lvl4pPr lvl="3"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4pPr>
            <a:lvl5pPr lvl="4"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5pPr>
            <a:lvl6pPr lvl="5"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6pPr>
            <a:lvl7pPr lvl="6"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7pPr>
            <a:lvl8pPr lvl="7"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8pPr>
            <a:lvl9pPr lvl="8" algn="ctr">
              <a:lnSpc>
                <a:spcPct val="100000"/>
              </a:lnSpc>
              <a:spcBef>
                <a:spcPts val="0"/>
              </a:spcBef>
              <a:spcAft>
                <a:spcPts val="0"/>
              </a:spcAft>
              <a:buSzPts val="2800"/>
              <a:buFont typeface="Frank Ruhl Libre Light"/>
              <a:buNone/>
              <a:defRPr sz="2800">
                <a:latin typeface="Frank Ruhl Libre Light"/>
                <a:ea typeface="Frank Ruhl Libre Light"/>
                <a:cs typeface="Frank Ruhl Libre Light"/>
                <a:sym typeface="Frank Ruhl Libre Light"/>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0" name="Shape 50"/>
        <p:cNvGrpSpPr/>
        <p:nvPr/>
      </p:nvGrpSpPr>
      <p:grpSpPr>
        <a:xfrm>
          <a:off x="0" y="0"/>
          <a:ext cx="0" cy="0"/>
          <a:chOff x="0" y="0"/>
          <a:chExt cx="0" cy="0"/>
        </a:xfrm>
      </p:grpSpPr>
      <p:sp>
        <p:nvSpPr>
          <p:cNvPr id="51" name="Google Shape;51;p13"/>
          <p:cNvSpPr txBox="1"/>
          <p:nvPr>
            <p:ph idx="1" type="body"/>
          </p:nvPr>
        </p:nvSpPr>
        <p:spPr>
          <a:xfrm>
            <a:off x="720000" y="1055850"/>
            <a:ext cx="7704000" cy="35130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Clr>
                <a:schemeClr val="accent1"/>
              </a:buClr>
              <a:buSzPts val="1400"/>
              <a:buChar char="●"/>
              <a:defRPr sz="1200">
                <a:solidFill>
                  <a:srgbClr val="434343"/>
                </a:solidFill>
              </a:defRPr>
            </a:lvl1pPr>
            <a:lvl2pPr indent="-317500" lvl="1" marL="914400" rtl="0">
              <a:lnSpc>
                <a:spcPct val="100000"/>
              </a:lnSpc>
              <a:spcBef>
                <a:spcPts val="1600"/>
              </a:spcBef>
              <a:spcAft>
                <a:spcPts val="0"/>
              </a:spcAft>
              <a:buClr>
                <a:srgbClr val="434343"/>
              </a:buClr>
              <a:buSzPts val="1400"/>
              <a:buChar char="○"/>
              <a:defRPr>
                <a:solidFill>
                  <a:srgbClr val="434343"/>
                </a:solidFill>
              </a:defRPr>
            </a:lvl2pPr>
            <a:lvl3pPr indent="-317500" lvl="2" marL="1371600" rtl="0">
              <a:lnSpc>
                <a:spcPct val="100000"/>
              </a:lnSpc>
              <a:spcBef>
                <a:spcPts val="1600"/>
              </a:spcBef>
              <a:spcAft>
                <a:spcPts val="0"/>
              </a:spcAft>
              <a:buClr>
                <a:srgbClr val="434343"/>
              </a:buClr>
              <a:buSzPts val="1400"/>
              <a:buChar char="■"/>
              <a:defRPr>
                <a:solidFill>
                  <a:srgbClr val="434343"/>
                </a:solidFill>
              </a:defRPr>
            </a:lvl3pPr>
            <a:lvl4pPr indent="-317500" lvl="3" marL="1828800" rtl="0">
              <a:lnSpc>
                <a:spcPct val="100000"/>
              </a:lnSpc>
              <a:spcBef>
                <a:spcPts val="1600"/>
              </a:spcBef>
              <a:spcAft>
                <a:spcPts val="0"/>
              </a:spcAft>
              <a:buClr>
                <a:srgbClr val="434343"/>
              </a:buClr>
              <a:buSzPts val="1400"/>
              <a:buChar char="●"/>
              <a:defRPr>
                <a:solidFill>
                  <a:srgbClr val="434343"/>
                </a:solidFill>
              </a:defRPr>
            </a:lvl4pPr>
            <a:lvl5pPr indent="-317500" lvl="4" marL="2286000" rtl="0">
              <a:lnSpc>
                <a:spcPct val="100000"/>
              </a:lnSpc>
              <a:spcBef>
                <a:spcPts val="1600"/>
              </a:spcBef>
              <a:spcAft>
                <a:spcPts val="0"/>
              </a:spcAft>
              <a:buClr>
                <a:srgbClr val="434343"/>
              </a:buClr>
              <a:buSzPts val="1400"/>
              <a:buChar char="○"/>
              <a:defRPr>
                <a:solidFill>
                  <a:srgbClr val="434343"/>
                </a:solidFill>
              </a:defRPr>
            </a:lvl5pPr>
            <a:lvl6pPr indent="-317500" lvl="5" marL="2743200" rtl="0">
              <a:lnSpc>
                <a:spcPct val="100000"/>
              </a:lnSpc>
              <a:spcBef>
                <a:spcPts val="1600"/>
              </a:spcBef>
              <a:spcAft>
                <a:spcPts val="0"/>
              </a:spcAft>
              <a:buClr>
                <a:srgbClr val="434343"/>
              </a:buClr>
              <a:buSzPts val="1400"/>
              <a:buChar char="■"/>
              <a:defRPr>
                <a:solidFill>
                  <a:srgbClr val="434343"/>
                </a:solidFill>
              </a:defRPr>
            </a:lvl6pPr>
            <a:lvl7pPr indent="-317500" lvl="6" marL="3200400" rtl="0">
              <a:lnSpc>
                <a:spcPct val="100000"/>
              </a:lnSpc>
              <a:spcBef>
                <a:spcPts val="1600"/>
              </a:spcBef>
              <a:spcAft>
                <a:spcPts val="0"/>
              </a:spcAft>
              <a:buClr>
                <a:srgbClr val="434343"/>
              </a:buClr>
              <a:buSzPts val="1400"/>
              <a:buChar char="●"/>
              <a:defRPr>
                <a:solidFill>
                  <a:srgbClr val="434343"/>
                </a:solidFill>
              </a:defRPr>
            </a:lvl7pPr>
            <a:lvl8pPr indent="-317500" lvl="7" marL="3657600" rtl="0">
              <a:lnSpc>
                <a:spcPct val="100000"/>
              </a:lnSpc>
              <a:spcBef>
                <a:spcPts val="1600"/>
              </a:spcBef>
              <a:spcAft>
                <a:spcPts val="0"/>
              </a:spcAft>
              <a:buClr>
                <a:srgbClr val="434343"/>
              </a:buClr>
              <a:buSzPts val="1400"/>
              <a:buChar char="○"/>
              <a:defRPr>
                <a:solidFill>
                  <a:srgbClr val="434343"/>
                </a:solidFill>
              </a:defRPr>
            </a:lvl8pPr>
            <a:lvl9pPr indent="-317500" lvl="8" marL="4114800" rtl="0">
              <a:lnSpc>
                <a:spcPct val="100000"/>
              </a:lnSpc>
              <a:spcBef>
                <a:spcPts val="1600"/>
              </a:spcBef>
              <a:spcAft>
                <a:spcPts val="1600"/>
              </a:spcAft>
              <a:buClr>
                <a:srgbClr val="434343"/>
              </a:buClr>
              <a:buSzPts val="1400"/>
              <a:buChar char="■"/>
              <a:defRPr>
                <a:solidFill>
                  <a:srgbClr val="434343"/>
                </a:solidFill>
              </a:defRPr>
            </a:lvl9pPr>
          </a:lstStyle>
          <a:p/>
        </p:txBody>
      </p:sp>
      <p:pic>
        <p:nvPicPr>
          <p:cNvPr id="52" name="Google Shape;52;p13"/>
          <p:cNvPicPr preferRelativeResize="0"/>
          <p:nvPr/>
        </p:nvPicPr>
        <p:blipFill>
          <a:blip r:embed="rId2">
            <a:alphaModFix amt="66000"/>
          </a:blip>
          <a:stretch>
            <a:fillRect/>
          </a:stretch>
        </p:blipFill>
        <p:spPr>
          <a:xfrm flipH="1" rot="1326165">
            <a:off x="7658780" y="-1091242"/>
            <a:ext cx="3297389" cy="2276634"/>
          </a:xfrm>
          <a:prstGeom prst="rect">
            <a:avLst/>
          </a:prstGeom>
          <a:noFill/>
          <a:ln>
            <a:noFill/>
          </a:ln>
        </p:spPr>
      </p:pic>
      <p:pic>
        <p:nvPicPr>
          <p:cNvPr id="53" name="Google Shape;53;p13"/>
          <p:cNvPicPr preferRelativeResize="0"/>
          <p:nvPr/>
        </p:nvPicPr>
        <p:blipFill>
          <a:blip r:embed="rId3">
            <a:alphaModFix amt="67000"/>
          </a:blip>
          <a:stretch>
            <a:fillRect/>
          </a:stretch>
        </p:blipFill>
        <p:spPr>
          <a:xfrm flipH="1" rot="5400000">
            <a:off x="7116014" y="-515250"/>
            <a:ext cx="2894875" cy="2593326"/>
          </a:xfrm>
          <a:prstGeom prst="rect">
            <a:avLst/>
          </a:prstGeom>
          <a:noFill/>
          <a:ln>
            <a:noFill/>
          </a:ln>
        </p:spPr>
      </p:pic>
      <p:pic>
        <p:nvPicPr>
          <p:cNvPr id="54" name="Google Shape;54;p13"/>
          <p:cNvPicPr preferRelativeResize="0"/>
          <p:nvPr/>
        </p:nvPicPr>
        <p:blipFill>
          <a:blip r:embed="rId2">
            <a:alphaModFix amt="66000"/>
          </a:blip>
          <a:stretch>
            <a:fillRect/>
          </a:stretch>
        </p:blipFill>
        <p:spPr>
          <a:xfrm flipH="1" rot="5547182">
            <a:off x="-1959645" y="2413033"/>
            <a:ext cx="3297391" cy="2276632"/>
          </a:xfrm>
          <a:prstGeom prst="rect">
            <a:avLst/>
          </a:prstGeom>
          <a:noFill/>
          <a:ln>
            <a:noFill/>
          </a:ln>
        </p:spPr>
      </p:pic>
      <p:pic>
        <p:nvPicPr>
          <p:cNvPr id="55" name="Google Shape;55;p13"/>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sp>
        <p:nvSpPr>
          <p:cNvPr id="56" name="Google Shape;56;p13"/>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7" name="Shape 57"/>
        <p:cNvGrpSpPr/>
        <p:nvPr/>
      </p:nvGrpSpPr>
      <p:grpSpPr>
        <a:xfrm>
          <a:off x="0" y="0"/>
          <a:ext cx="0" cy="0"/>
          <a:chOff x="0" y="0"/>
          <a:chExt cx="0" cy="0"/>
        </a:xfrm>
      </p:grpSpPr>
      <p:pic>
        <p:nvPicPr>
          <p:cNvPr id="58" name="Google Shape;58;p14"/>
          <p:cNvPicPr preferRelativeResize="0"/>
          <p:nvPr/>
        </p:nvPicPr>
        <p:blipFill>
          <a:blip r:embed="rId2">
            <a:alphaModFix amt="66000"/>
          </a:blip>
          <a:stretch>
            <a:fillRect/>
          </a:stretch>
        </p:blipFill>
        <p:spPr>
          <a:xfrm flipH="1" rot="-1538275">
            <a:off x="-1241959" y="-985041"/>
            <a:ext cx="3297390" cy="2276635"/>
          </a:xfrm>
          <a:prstGeom prst="rect">
            <a:avLst/>
          </a:prstGeom>
          <a:noFill/>
          <a:ln>
            <a:noFill/>
          </a:ln>
        </p:spPr>
      </p:pic>
      <p:sp>
        <p:nvSpPr>
          <p:cNvPr id="59" name="Google Shape;59;p14"/>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 name="Google Shape;60;p14"/>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61" name="Google Shape;61;p14"/>
          <p:cNvPicPr preferRelativeResize="0"/>
          <p:nvPr/>
        </p:nvPicPr>
        <p:blipFill>
          <a:blip r:embed="rId4">
            <a:alphaModFix amt="74000"/>
          </a:blip>
          <a:stretch>
            <a:fillRect/>
          </a:stretch>
        </p:blipFill>
        <p:spPr>
          <a:xfrm flipH="1" rot="-7120613">
            <a:off x="5305666" y="-1758350"/>
            <a:ext cx="2894876" cy="2593327"/>
          </a:xfrm>
          <a:prstGeom prst="rect">
            <a:avLst/>
          </a:prstGeom>
          <a:noFill/>
          <a:ln>
            <a:noFill/>
          </a:ln>
        </p:spPr>
      </p:pic>
      <p:sp>
        <p:nvSpPr>
          <p:cNvPr id="62" name="Google Shape;62;p14"/>
          <p:cNvSpPr txBox="1"/>
          <p:nvPr>
            <p:ph hasCustomPrompt="1" type="title"/>
          </p:nvPr>
        </p:nvSpPr>
        <p:spPr>
          <a:xfrm>
            <a:off x="3170031" y="3417401"/>
            <a:ext cx="1036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3" name="Google Shape;63;p14"/>
          <p:cNvSpPr txBox="1"/>
          <p:nvPr>
            <p:ph hasCustomPrompt="1" idx="2" type="title"/>
          </p:nvPr>
        </p:nvSpPr>
        <p:spPr>
          <a:xfrm>
            <a:off x="5686543" y="3417401"/>
            <a:ext cx="1036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4" name="Google Shape;64;p14"/>
          <p:cNvSpPr txBox="1"/>
          <p:nvPr>
            <p:ph hasCustomPrompt="1" idx="3" type="title"/>
          </p:nvPr>
        </p:nvSpPr>
        <p:spPr>
          <a:xfrm>
            <a:off x="5697526" y="1667000"/>
            <a:ext cx="1036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14"/>
          <p:cNvSpPr txBox="1"/>
          <p:nvPr>
            <p:ph hasCustomPrompt="1" idx="4" type="title"/>
          </p:nvPr>
        </p:nvSpPr>
        <p:spPr>
          <a:xfrm>
            <a:off x="637282" y="3444201"/>
            <a:ext cx="1036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6" name="Google Shape;66;p14"/>
          <p:cNvSpPr txBox="1"/>
          <p:nvPr>
            <p:ph hasCustomPrompt="1" idx="5" type="title"/>
          </p:nvPr>
        </p:nvSpPr>
        <p:spPr>
          <a:xfrm>
            <a:off x="637282" y="1667000"/>
            <a:ext cx="1036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7" name="Google Shape;67;p14"/>
          <p:cNvSpPr txBox="1"/>
          <p:nvPr>
            <p:ph hasCustomPrompt="1" idx="6" type="title"/>
          </p:nvPr>
        </p:nvSpPr>
        <p:spPr>
          <a:xfrm>
            <a:off x="3170031" y="1667000"/>
            <a:ext cx="1036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4"/>
          <p:cNvSpPr txBox="1"/>
          <p:nvPr>
            <p:ph idx="7" type="ctrTitle"/>
          </p:nvPr>
        </p:nvSpPr>
        <p:spPr>
          <a:xfrm>
            <a:off x="4160248" y="3267400"/>
            <a:ext cx="1821000" cy="450000"/>
          </a:xfrm>
          <a:prstGeom prst="rect">
            <a:avLst/>
          </a:prstGeom>
        </p:spPr>
        <p:txBody>
          <a:bodyPr anchorCtr="0" anchor="b" bIns="91425" lIns="91425" spcFirstLastPara="1" rIns="91425" wrap="square" tIns="91425">
            <a:normAutofit/>
          </a:bodyPr>
          <a:lstStyle>
            <a:lvl1pPr lvl="0" rtl="0">
              <a:spcBef>
                <a:spcPts val="0"/>
              </a:spcBef>
              <a:spcAft>
                <a:spcPts val="0"/>
              </a:spcAft>
              <a:buSzPts val="1200"/>
              <a:buFont typeface="Frank Ruhl Libre"/>
              <a:buNone/>
              <a:defRPr sz="1600">
                <a:latin typeface="Frank Ruhl Libre"/>
                <a:ea typeface="Frank Ruhl Libre"/>
                <a:cs typeface="Frank Ruhl Libre"/>
                <a:sym typeface="Frank Ruhl Libre"/>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9" name="Google Shape;69;p14"/>
          <p:cNvSpPr txBox="1"/>
          <p:nvPr>
            <p:ph idx="1" type="subTitle"/>
          </p:nvPr>
        </p:nvSpPr>
        <p:spPr>
          <a:xfrm>
            <a:off x="4160247" y="3572896"/>
            <a:ext cx="1821000" cy="81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0" name="Google Shape;70;p14"/>
          <p:cNvSpPr txBox="1"/>
          <p:nvPr>
            <p:ph idx="8" type="ctrTitle"/>
          </p:nvPr>
        </p:nvSpPr>
        <p:spPr>
          <a:xfrm>
            <a:off x="6688381" y="3267400"/>
            <a:ext cx="1821000" cy="450000"/>
          </a:xfrm>
          <a:prstGeom prst="rect">
            <a:avLst/>
          </a:prstGeom>
        </p:spPr>
        <p:txBody>
          <a:bodyPr anchorCtr="0" anchor="b" bIns="91425" lIns="91425" spcFirstLastPara="1" rIns="91425" wrap="square" tIns="91425">
            <a:normAutofit/>
          </a:bodyPr>
          <a:lstStyle>
            <a:lvl1pPr lvl="0" rtl="0">
              <a:spcBef>
                <a:spcPts val="0"/>
              </a:spcBef>
              <a:spcAft>
                <a:spcPts val="0"/>
              </a:spcAft>
              <a:buSzPts val="1200"/>
              <a:buFont typeface="Frank Ruhl Libre"/>
              <a:buNone/>
              <a:defRPr sz="1600">
                <a:latin typeface="Frank Ruhl Libre"/>
                <a:ea typeface="Frank Ruhl Libre"/>
                <a:cs typeface="Frank Ruhl Libre"/>
                <a:sym typeface="Frank Ruhl Libre"/>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1" name="Google Shape;71;p14"/>
          <p:cNvSpPr txBox="1"/>
          <p:nvPr>
            <p:ph idx="9" type="subTitle"/>
          </p:nvPr>
        </p:nvSpPr>
        <p:spPr>
          <a:xfrm>
            <a:off x="6688378" y="3572896"/>
            <a:ext cx="1821000" cy="81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2" name="Google Shape;72;p14"/>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73" name="Google Shape;73;p14"/>
          <p:cNvSpPr txBox="1"/>
          <p:nvPr>
            <p:ph idx="13" type="ctrTitle"/>
          </p:nvPr>
        </p:nvSpPr>
        <p:spPr>
          <a:xfrm>
            <a:off x="6688650" y="1490050"/>
            <a:ext cx="1821000" cy="450000"/>
          </a:xfrm>
          <a:prstGeom prst="rect">
            <a:avLst/>
          </a:prstGeom>
        </p:spPr>
        <p:txBody>
          <a:bodyPr anchorCtr="0" anchor="b" bIns="91425" lIns="91425" spcFirstLastPara="1" rIns="91425" wrap="square" tIns="91425">
            <a:normAutofit/>
          </a:bodyPr>
          <a:lstStyle>
            <a:lvl1pPr lvl="0" rtl="0">
              <a:spcBef>
                <a:spcPts val="0"/>
              </a:spcBef>
              <a:spcAft>
                <a:spcPts val="0"/>
              </a:spcAft>
              <a:buSzPts val="1200"/>
              <a:buFont typeface="Frank Ruhl Libre"/>
              <a:buNone/>
              <a:defRPr sz="1600">
                <a:latin typeface="Frank Ruhl Libre"/>
                <a:ea typeface="Frank Ruhl Libre"/>
                <a:cs typeface="Frank Ruhl Libre"/>
                <a:sym typeface="Frank Ruhl Libre"/>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4" name="Google Shape;74;p14"/>
          <p:cNvSpPr txBox="1"/>
          <p:nvPr>
            <p:ph idx="14" type="subTitle"/>
          </p:nvPr>
        </p:nvSpPr>
        <p:spPr>
          <a:xfrm>
            <a:off x="6688665" y="1791550"/>
            <a:ext cx="1821000" cy="799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5" name="Google Shape;75;p14"/>
          <p:cNvSpPr txBox="1"/>
          <p:nvPr>
            <p:ph idx="15" type="ctrTitle"/>
          </p:nvPr>
        </p:nvSpPr>
        <p:spPr>
          <a:xfrm>
            <a:off x="1622668" y="3267400"/>
            <a:ext cx="1821000" cy="450000"/>
          </a:xfrm>
          <a:prstGeom prst="rect">
            <a:avLst/>
          </a:prstGeom>
        </p:spPr>
        <p:txBody>
          <a:bodyPr anchorCtr="0" anchor="b" bIns="91425" lIns="91425" spcFirstLastPara="1" rIns="91425" wrap="square" tIns="91425">
            <a:normAutofit/>
          </a:bodyPr>
          <a:lstStyle>
            <a:lvl1pPr lvl="0" rtl="0">
              <a:spcBef>
                <a:spcPts val="0"/>
              </a:spcBef>
              <a:spcAft>
                <a:spcPts val="0"/>
              </a:spcAft>
              <a:buSzPts val="1200"/>
              <a:buFont typeface="Frank Ruhl Libre"/>
              <a:buNone/>
              <a:defRPr sz="1600">
                <a:latin typeface="Frank Ruhl Libre"/>
                <a:ea typeface="Frank Ruhl Libre"/>
                <a:cs typeface="Frank Ruhl Libre"/>
                <a:sym typeface="Frank Ruhl Libre"/>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6" name="Google Shape;76;p14"/>
          <p:cNvSpPr txBox="1"/>
          <p:nvPr>
            <p:ph idx="16" type="subTitle"/>
          </p:nvPr>
        </p:nvSpPr>
        <p:spPr>
          <a:xfrm>
            <a:off x="1622669" y="3572896"/>
            <a:ext cx="1821000" cy="81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7" name="Google Shape;77;p14"/>
          <p:cNvSpPr txBox="1"/>
          <p:nvPr>
            <p:ph idx="17" type="ctrTitle"/>
          </p:nvPr>
        </p:nvSpPr>
        <p:spPr>
          <a:xfrm>
            <a:off x="1622668" y="1490050"/>
            <a:ext cx="1821000" cy="450000"/>
          </a:xfrm>
          <a:prstGeom prst="rect">
            <a:avLst/>
          </a:prstGeom>
        </p:spPr>
        <p:txBody>
          <a:bodyPr anchorCtr="0" anchor="b" bIns="91425" lIns="91425" spcFirstLastPara="1" rIns="91425" wrap="square" tIns="91425">
            <a:normAutofit/>
          </a:bodyPr>
          <a:lstStyle>
            <a:lvl1pPr lvl="0" rtl="0">
              <a:spcBef>
                <a:spcPts val="0"/>
              </a:spcBef>
              <a:spcAft>
                <a:spcPts val="0"/>
              </a:spcAft>
              <a:buSzPts val="1200"/>
              <a:buFont typeface="Frank Ruhl Libre"/>
              <a:buNone/>
              <a:defRPr sz="1600">
                <a:latin typeface="Frank Ruhl Libre"/>
                <a:ea typeface="Frank Ruhl Libre"/>
                <a:cs typeface="Frank Ruhl Libre"/>
                <a:sym typeface="Frank Ruhl Libre"/>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8" name="Google Shape;78;p14"/>
          <p:cNvSpPr txBox="1"/>
          <p:nvPr>
            <p:ph idx="18" type="subTitle"/>
          </p:nvPr>
        </p:nvSpPr>
        <p:spPr>
          <a:xfrm>
            <a:off x="1622669" y="1791550"/>
            <a:ext cx="1821000" cy="799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9" name="Google Shape;79;p14"/>
          <p:cNvSpPr txBox="1"/>
          <p:nvPr>
            <p:ph idx="19" type="ctrTitle"/>
          </p:nvPr>
        </p:nvSpPr>
        <p:spPr>
          <a:xfrm>
            <a:off x="4160243" y="1490050"/>
            <a:ext cx="1821000" cy="450000"/>
          </a:xfrm>
          <a:prstGeom prst="rect">
            <a:avLst/>
          </a:prstGeom>
        </p:spPr>
        <p:txBody>
          <a:bodyPr anchorCtr="0" anchor="b" bIns="91425" lIns="91425" spcFirstLastPara="1" rIns="91425" wrap="square" tIns="91425">
            <a:normAutofit/>
          </a:bodyPr>
          <a:lstStyle>
            <a:lvl1pPr lvl="0" rtl="0">
              <a:spcBef>
                <a:spcPts val="0"/>
              </a:spcBef>
              <a:spcAft>
                <a:spcPts val="0"/>
              </a:spcAft>
              <a:buSzPts val="1200"/>
              <a:buFont typeface="Frank Ruhl Libre"/>
              <a:buNone/>
              <a:defRPr sz="1600">
                <a:latin typeface="Frank Ruhl Libre"/>
                <a:ea typeface="Frank Ruhl Libre"/>
                <a:cs typeface="Frank Ruhl Libre"/>
                <a:sym typeface="Frank Ruhl Libre"/>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0" name="Google Shape;80;p14"/>
          <p:cNvSpPr txBox="1"/>
          <p:nvPr>
            <p:ph idx="20" type="subTitle"/>
          </p:nvPr>
        </p:nvSpPr>
        <p:spPr>
          <a:xfrm>
            <a:off x="4160258" y="1791550"/>
            <a:ext cx="1821000" cy="799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1" name="Google Shape;81;p14"/>
          <p:cNvSpPr txBox="1"/>
          <p:nvPr>
            <p:ph idx="21" type="ctrTitle"/>
          </p:nvPr>
        </p:nvSpPr>
        <p:spPr>
          <a:xfrm>
            <a:off x="720000" y="342524"/>
            <a:ext cx="7704000" cy="5778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1">
    <p:spTree>
      <p:nvGrpSpPr>
        <p:cNvPr id="82" name="Shape 82"/>
        <p:cNvGrpSpPr/>
        <p:nvPr/>
      </p:nvGrpSpPr>
      <p:grpSpPr>
        <a:xfrm>
          <a:off x="0" y="0"/>
          <a:ext cx="0" cy="0"/>
          <a:chOff x="0" y="0"/>
          <a:chExt cx="0" cy="0"/>
        </a:xfrm>
      </p:grpSpPr>
      <p:sp>
        <p:nvSpPr>
          <p:cNvPr id="83" name="Google Shape;83;p15"/>
          <p:cNvSpPr txBox="1"/>
          <p:nvPr>
            <p:ph idx="1" type="subTitle"/>
          </p:nvPr>
        </p:nvSpPr>
        <p:spPr>
          <a:xfrm>
            <a:off x="671450" y="2555700"/>
            <a:ext cx="3566700" cy="1166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800"/>
              <a:buFont typeface="Barlow"/>
              <a:buNone/>
              <a:defRPr sz="1600">
                <a:latin typeface="Barlow"/>
                <a:ea typeface="Barlow"/>
                <a:cs typeface="Barlow"/>
                <a:sym typeface="Barlow"/>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84" name="Google Shape;84;p15"/>
          <p:cNvSpPr txBox="1"/>
          <p:nvPr>
            <p:ph type="ctrTitle"/>
          </p:nvPr>
        </p:nvSpPr>
        <p:spPr>
          <a:xfrm>
            <a:off x="671450" y="1875052"/>
            <a:ext cx="2604300" cy="5730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Frank Ruhl Libre"/>
              <a:buNone/>
              <a:defRPr>
                <a:latin typeface="Frank Ruhl Libre"/>
                <a:ea typeface="Frank Ruhl Libre"/>
                <a:cs typeface="Frank Ruhl Libre"/>
                <a:sym typeface="Frank Ruhl Libr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85" name="Google Shape;85;p1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86" name="Google Shape;86;p15"/>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pic>
        <p:nvPicPr>
          <p:cNvPr id="87" name="Google Shape;87;p1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88" name="Google Shape;88;p15"/>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1">
    <p:spTree>
      <p:nvGrpSpPr>
        <p:cNvPr id="89" name="Shape 89"/>
        <p:cNvGrpSpPr/>
        <p:nvPr/>
      </p:nvGrpSpPr>
      <p:grpSpPr>
        <a:xfrm>
          <a:off x="0" y="0"/>
          <a:ext cx="0" cy="0"/>
          <a:chOff x="0" y="0"/>
          <a:chExt cx="0" cy="0"/>
        </a:xfrm>
      </p:grpSpPr>
      <p:sp>
        <p:nvSpPr>
          <p:cNvPr id="90" name="Google Shape;90;p16"/>
          <p:cNvSpPr txBox="1"/>
          <p:nvPr>
            <p:ph idx="1" type="subTitle"/>
          </p:nvPr>
        </p:nvSpPr>
        <p:spPr>
          <a:xfrm flipH="1">
            <a:off x="5047900" y="2607067"/>
            <a:ext cx="3367800" cy="1063200"/>
          </a:xfrm>
          <a:prstGeom prst="rect">
            <a:avLst/>
          </a:prstGeom>
        </p:spPr>
        <p:txBody>
          <a:bodyPr anchorCtr="0" anchor="ctr" bIns="91425" lIns="91425" spcFirstLastPara="1" rIns="91425" wrap="square" tIns="91425">
            <a:normAutofit/>
          </a:bodyPr>
          <a:lstStyle>
            <a:lvl1pPr lvl="0" rtl="0" algn="r">
              <a:lnSpc>
                <a:spcPct val="100000"/>
              </a:lnSpc>
              <a:spcBef>
                <a:spcPts val="0"/>
              </a:spcBef>
              <a:spcAft>
                <a:spcPts val="0"/>
              </a:spcAft>
              <a:buSzPts val="1800"/>
              <a:buFont typeface="Barlow"/>
              <a:buNone/>
              <a:defRPr sz="1600">
                <a:latin typeface="Barlow"/>
                <a:ea typeface="Barlow"/>
                <a:cs typeface="Barlow"/>
                <a:sym typeface="Barlow"/>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91" name="Google Shape;91;p16"/>
          <p:cNvSpPr txBox="1"/>
          <p:nvPr>
            <p:ph type="ctrTitle"/>
          </p:nvPr>
        </p:nvSpPr>
        <p:spPr>
          <a:xfrm flipH="1">
            <a:off x="4571900" y="1697799"/>
            <a:ext cx="3860400" cy="9342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Font typeface="Frank Ruhl Libre"/>
              <a:buNone/>
              <a:defRPr>
                <a:latin typeface="Frank Ruhl Libre"/>
                <a:ea typeface="Frank Ruhl Libre"/>
                <a:cs typeface="Frank Ruhl Libre"/>
                <a:sym typeface="Frank Ruhl Libre"/>
              </a:defRPr>
            </a:lvl1pPr>
            <a:lvl2pPr lvl="1" rtl="0">
              <a:spcBef>
                <a:spcPts val="0"/>
              </a:spcBef>
              <a:spcAft>
                <a:spcPts val="0"/>
              </a:spcAft>
              <a:buSzPts val="1600"/>
              <a:buFont typeface="Frank Ruhl Libre"/>
              <a:buNone/>
              <a:defRPr sz="1600">
                <a:latin typeface="Frank Ruhl Libre"/>
                <a:ea typeface="Frank Ruhl Libre"/>
                <a:cs typeface="Frank Ruhl Libre"/>
                <a:sym typeface="Frank Ruhl Libre"/>
              </a:defRPr>
            </a:lvl2pPr>
            <a:lvl3pPr lvl="2" rtl="0">
              <a:spcBef>
                <a:spcPts val="0"/>
              </a:spcBef>
              <a:spcAft>
                <a:spcPts val="0"/>
              </a:spcAft>
              <a:buSzPts val="1600"/>
              <a:buFont typeface="Frank Ruhl Libre"/>
              <a:buNone/>
              <a:defRPr sz="1600">
                <a:latin typeface="Frank Ruhl Libre"/>
                <a:ea typeface="Frank Ruhl Libre"/>
                <a:cs typeface="Frank Ruhl Libre"/>
                <a:sym typeface="Frank Ruhl Libre"/>
              </a:defRPr>
            </a:lvl3pPr>
            <a:lvl4pPr lvl="3" rtl="0">
              <a:spcBef>
                <a:spcPts val="0"/>
              </a:spcBef>
              <a:spcAft>
                <a:spcPts val="0"/>
              </a:spcAft>
              <a:buSzPts val="1600"/>
              <a:buFont typeface="Frank Ruhl Libre"/>
              <a:buNone/>
              <a:defRPr sz="1600">
                <a:latin typeface="Frank Ruhl Libre"/>
                <a:ea typeface="Frank Ruhl Libre"/>
                <a:cs typeface="Frank Ruhl Libre"/>
                <a:sym typeface="Frank Ruhl Libre"/>
              </a:defRPr>
            </a:lvl4pPr>
            <a:lvl5pPr lvl="4" rtl="0">
              <a:spcBef>
                <a:spcPts val="0"/>
              </a:spcBef>
              <a:spcAft>
                <a:spcPts val="0"/>
              </a:spcAft>
              <a:buSzPts val="1600"/>
              <a:buFont typeface="Frank Ruhl Libre"/>
              <a:buNone/>
              <a:defRPr sz="1600">
                <a:latin typeface="Frank Ruhl Libre"/>
                <a:ea typeface="Frank Ruhl Libre"/>
                <a:cs typeface="Frank Ruhl Libre"/>
                <a:sym typeface="Frank Ruhl Libre"/>
              </a:defRPr>
            </a:lvl5pPr>
            <a:lvl6pPr lvl="5" rtl="0">
              <a:spcBef>
                <a:spcPts val="0"/>
              </a:spcBef>
              <a:spcAft>
                <a:spcPts val="0"/>
              </a:spcAft>
              <a:buSzPts val="1600"/>
              <a:buFont typeface="Frank Ruhl Libre"/>
              <a:buNone/>
              <a:defRPr sz="1600">
                <a:latin typeface="Frank Ruhl Libre"/>
                <a:ea typeface="Frank Ruhl Libre"/>
                <a:cs typeface="Frank Ruhl Libre"/>
                <a:sym typeface="Frank Ruhl Libre"/>
              </a:defRPr>
            </a:lvl6pPr>
            <a:lvl7pPr lvl="6" rtl="0">
              <a:spcBef>
                <a:spcPts val="0"/>
              </a:spcBef>
              <a:spcAft>
                <a:spcPts val="0"/>
              </a:spcAft>
              <a:buSzPts val="1600"/>
              <a:buFont typeface="Frank Ruhl Libre"/>
              <a:buNone/>
              <a:defRPr sz="1600">
                <a:latin typeface="Frank Ruhl Libre"/>
                <a:ea typeface="Frank Ruhl Libre"/>
                <a:cs typeface="Frank Ruhl Libre"/>
                <a:sym typeface="Frank Ruhl Libre"/>
              </a:defRPr>
            </a:lvl7pPr>
            <a:lvl8pPr lvl="7" rtl="0">
              <a:spcBef>
                <a:spcPts val="0"/>
              </a:spcBef>
              <a:spcAft>
                <a:spcPts val="0"/>
              </a:spcAft>
              <a:buSzPts val="1600"/>
              <a:buFont typeface="Frank Ruhl Libre"/>
              <a:buNone/>
              <a:defRPr sz="1600">
                <a:latin typeface="Frank Ruhl Libre"/>
                <a:ea typeface="Frank Ruhl Libre"/>
                <a:cs typeface="Frank Ruhl Libre"/>
                <a:sym typeface="Frank Ruhl Libre"/>
              </a:defRPr>
            </a:lvl8pPr>
            <a:lvl9pPr lvl="8" rtl="0">
              <a:spcBef>
                <a:spcPts val="0"/>
              </a:spcBef>
              <a:spcAft>
                <a:spcPts val="0"/>
              </a:spcAft>
              <a:buSzPts val="1600"/>
              <a:buFont typeface="Frank Ruhl Libre"/>
              <a:buNone/>
              <a:defRPr sz="1600">
                <a:latin typeface="Frank Ruhl Libre"/>
                <a:ea typeface="Frank Ruhl Libre"/>
                <a:cs typeface="Frank Ruhl Libre"/>
                <a:sym typeface="Frank Ruhl Libre"/>
              </a:defRPr>
            </a:lvl9pPr>
          </a:lstStyle>
          <a:p/>
        </p:txBody>
      </p:sp>
      <p:pic>
        <p:nvPicPr>
          <p:cNvPr id="92" name="Google Shape;92;p16"/>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93" name="Google Shape;93;p16"/>
          <p:cNvSpPr/>
          <p:nvPr/>
        </p:nvSpPr>
        <p:spPr>
          <a:xfrm rot="-2569776">
            <a:off x="7774946" y="-1017900"/>
            <a:ext cx="2265043" cy="216579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6"/>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95" name="Shape 95"/>
        <p:cNvGrpSpPr/>
        <p:nvPr/>
      </p:nvGrpSpPr>
      <p:grpSpPr>
        <a:xfrm>
          <a:off x="0" y="0"/>
          <a:ext cx="0" cy="0"/>
          <a:chOff x="0" y="0"/>
          <a:chExt cx="0" cy="0"/>
        </a:xfrm>
      </p:grpSpPr>
      <p:pic>
        <p:nvPicPr>
          <p:cNvPr id="96" name="Google Shape;96;p17"/>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7" name="Google Shape;97;p17"/>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8" name="Google Shape;98;p17"/>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txBox="1"/>
          <p:nvPr>
            <p:ph idx="1" type="subTitle"/>
          </p:nvPr>
        </p:nvSpPr>
        <p:spPr>
          <a:xfrm>
            <a:off x="2646000" y="3114137"/>
            <a:ext cx="3852000" cy="86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800"/>
              <a:buFont typeface="Barlow"/>
              <a:buNone/>
              <a:defRPr sz="1600">
                <a:latin typeface="Barlow"/>
                <a:ea typeface="Barlow"/>
                <a:cs typeface="Barlow"/>
                <a:sym typeface="Barlow"/>
              </a:defRPr>
            </a:lvl1pPr>
            <a:lvl2pPr lvl="1" rtl="0" algn="r">
              <a:lnSpc>
                <a:spcPct val="100000"/>
              </a:lnSpc>
              <a:spcBef>
                <a:spcPts val="0"/>
              </a:spcBef>
              <a:spcAft>
                <a:spcPts val="0"/>
              </a:spcAft>
              <a:buSzPts val="1400"/>
              <a:buFont typeface="Barlow"/>
              <a:buNone/>
              <a:defRPr>
                <a:latin typeface="Barlow"/>
                <a:ea typeface="Barlow"/>
                <a:cs typeface="Barlow"/>
                <a:sym typeface="Barlow"/>
              </a:defRPr>
            </a:lvl2pPr>
            <a:lvl3pPr lvl="2" rtl="0" algn="r">
              <a:lnSpc>
                <a:spcPct val="100000"/>
              </a:lnSpc>
              <a:spcBef>
                <a:spcPts val="0"/>
              </a:spcBef>
              <a:spcAft>
                <a:spcPts val="0"/>
              </a:spcAft>
              <a:buSzPts val="1400"/>
              <a:buFont typeface="Barlow"/>
              <a:buNone/>
              <a:defRPr>
                <a:latin typeface="Barlow"/>
                <a:ea typeface="Barlow"/>
                <a:cs typeface="Barlow"/>
                <a:sym typeface="Barlow"/>
              </a:defRPr>
            </a:lvl3pPr>
            <a:lvl4pPr lvl="3" rtl="0" algn="r">
              <a:lnSpc>
                <a:spcPct val="100000"/>
              </a:lnSpc>
              <a:spcBef>
                <a:spcPts val="0"/>
              </a:spcBef>
              <a:spcAft>
                <a:spcPts val="0"/>
              </a:spcAft>
              <a:buSzPts val="1400"/>
              <a:buFont typeface="Barlow"/>
              <a:buNone/>
              <a:defRPr>
                <a:latin typeface="Barlow"/>
                <a:ea typeface="Barlow"/>
                <a:cs typeface="Barlow"/>
                <a:sym typeface="Barlow"/>
              </a:defRPr>
            </a:lvl4pPr>
            <a:lvl5pPr lvl="4" rtl="0" algn="r">
              <a:lnSpc>
                <a:spcPct val="100000"/>
              </a:lnSpc>
              <a:spcBef>
                <a:spcPts val="0"/>
              </a:spcBef>
              <a:spcAft>
                <a:spcPts val="0"/>
              </a:spcAft>
              <a:buSzPts val="1400"/>
              <a:buFont typeface="Barlow"/>
              <a:buNone/>
              <a:defRPr>
                <a:latin typeface="Barlow"/>
                <a:ea typeface="Barlow"/>
                <a:cs typeface="Barlow"/>
                <a:sym typeface="Barlow"/>
              </a:defRPr>
            </a:lvl5pPr>
            <a:lvl6pPr lvl="5" rtl="0" algn="r">
              <a:lnSpc>
                <a:spcPct val="100000"/>
              </a:lnSpc>
              <a:spcBef>
                <a:spcPts val="0"/>
              </a:spcBef>
              <a:spcAft>
                <a:spcPts val="0"/>
              </a:spcAft>
              <a:buSzPts val="1400"/>
              <a:buFont typeface="Barlow"/>
              <a:buNone/>
              <a:defRPr>
                <a:latin typeface="Barlow"/>
                <a:ea typeface="Barlow"/>
                <a:cs typeface="Barlow"/>
                <a:sym typeface="Barlow"/>
              </a:defRPr>
            </a:lvl6pPr>
            <a:lvl7pPr lvl="6" rtl="0" algn="r">
              <a:lnSpc>
                <a:spcPct val="100000"/>
              </a:lnSpc>
              <a:spcBef>
                <a:spcPts val="0"/>
              </a:spcBef>
              <a:spcAft>
                <a:spcPts val="0"/>
              </a:spcAft>
              <a:buSzPts val="1400"/>
              <a:buFont typeface="Barlow"/>
              <a:buNone/>
              <a:defRPr>
                <a:latin typeface="Barlow"/>
                <a:ea typeface="Barlow"/>
                <a:cs typeface="Barlow"/>
                <a:sym typeface="Barlow"/>
              </a:defRPr>
            </a:lvl7pPr>
            <a:lvl8pPr lvl="7" rtl="0" algn="r">
              <a:lnSpc>
                <a:spcPct val="100000"/>
              </a:lnSpc>
              <a:spcBef>
                <a:spcPts val="0"/>
              </a:spcBef>
              <a:spcAft>
                <a:spcPts val="0"/>
              </a:spcAft>
              <a:buSzPts val="1400"/>
              <a:buFont typeface="Barlow"/>
              <a:buNone/>
              <a:defRPr>
                <a:latin typeface="Barlow"/>
                <a:ea typeface="Barlow"/>
                <a:cs typeface="Barlow"/>
                <a:sym typeface="Barlow"/>
              </a:defRPr>
            </a:lvl8pPr>
            <a:lvl9pPr lvl="8" rtl="0" algn="r">
              <a:lnSpc>
                <a:spcPct val="100000"/>
              </a:lnSpc>
              <a:spcBef>
                <a:spcPts val="0"/>
              </a:spcBef>
              <a:spcAft>
                <a:spcPts val="0"/>
              </a:spcAft>
              <a:buSzPts val="1400"/>
              <a:buFont typeface="Barlow"/>
              <a:buNone/>
              <a:defRPr>
                <a:latin typeface="Barlow"/>
                <a:ea typeface="Barlow"/>
                <a:cs typeface="Barlow"/>
                <a:sym typeface="Barlow"/>
              </a:defRPr>
            </a:lvl9pPr>
          </a:lstStyle>
          <a:p/>
        </p:txBody>
      </p:sp>
      <p:sp>
        <p:nvSpPr>
          <p:cNvPr id="100" name="Google Shape;100;p17"/>
          <p:cNvSpPr txBox="1"/>
          <p:nvPr>
            <p:ph type="ctrTitle"/>
          </p:nvPr>
        </p:nvSpPr>
        <p:spPr>
          <a:xfrm>
            <a:off x="2646000" y="2594236"/>
            <a:ext cx="3852000" cy="792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solidFill>
                  <a:srgbClr val="1C4587"/>
                </a:solidFill>
                <a:latin typeface="Frank Ruhl Libre"/>
                <a:ea typeface="Frank Ruhl Libre"/>
                <a:cs typeface="Frank Ruhl Libre"/>
                <a:sym typeface="Frank Ruhl Libre"/>
              </a:defRPr>
            </a:lvl1pPr>
            <a:lvl2pPr lvl="1" rtl="0" algn="ctr">
              <a:spcBef>
                <a:spcPts val="0"/>
              </a:spcBef>
              <a:spcAft>
                <a:spcPts val="0"/>
              </a:spcAft>
              <a:buClr>
                <a:srgbClr val="3C78D8"/>
              </a:buClr>
              <a:buSzPts val="800"/>
              <a:buNone/>
              <a:defRPr sz="800">
                <a:solidFill>
                  <a:srgbClr val="3C78D8"/>
                </a:solidFill>
              </a:defRPr>
            </a:lvl2pPr>
            <a:lvl3pPr lvl="2" rtl="0" algn="ctr">
              <a:spcBef>
                <a:spcPts val="0"/>
              </a:spcBef>
              <a:spcAft>
                <a:spcPts val="0"/>
              </a:spcAft>
              <a:buClr>
                <a:srgbClr val="3C78D8"/>
              </a:buClr>
              <a:buSzPts val="800"/>
              <a:buNone/>
              <a:defRPr sz="800">
                <a:solidFill>
                  <a:srgbClr val="3C78D8"/>
                </a:solidFill>
              </a:defRPr>
            </a:lvl3pPr>
            <a:lvl4pPr lvl="3" rtl="0" algn="ctr">
              <a:spcBef>
                <a:spcPts val="0"/>
              </a:spcBef>
              <a:spcAft>
                <a:spcPts val="0"/>
              </a:spcAft>
              <a:buClr>
                <a:srgbClr val="3C78D8"/>
              </a:buClr>
              <a:buSzPts val="800"/>
              <a:buNone/>
              <a:defRPr sz="800">
                <a:solidFill>
                  <a:srgbClr val="3C78D8"/>
                </a:solidFill>
              </a:defRPr>
            </a:lvl4pPr>
            <a:lvl5pPr lvl="4" rtl="0" algn="ctr">
              <a:spcBef>
                <a:spcPts val="0"/>
              </a:spcBef>
              <a:spcAft>
                <a:spcPts val="0"/>
              </a:spcAft>
              <a:buClr>
                <a:srgbClr val="3C78D8"/>
              </a:buClr>
              <a:buSzPts val="800"/>
              <a:buNone/>
              <a:defRPr sz="800">
                <a:solidFill>
                  <a:srgbClr val="3C78D8"/>
                </a:solidFill>
              </a:defRPr>
            </a:lvl5pPr>
            <a:lvl6pPr lvl="5" rtl="0" algn="ctr">
              <a:spcBef>
                <a:spcPts val="0"/>
              </a:spcBef>
              <a:spcAft>
                <a:spcPts val="0"/>
              </a:spcAft>
              <a:buClr>
                <a:srgbClr val="3C78D8"/>
              </a:buClr>
              <a:buSzPts val="800"/>
              <a:buNone/>
              <a:defRPr sz="800">
                <a:solidFill>
                  <a:srgbClr val="3C78D8"/>
                </a:solidFill>
              </a:defRPr>
            </a:lvl6pPr>
            <a:lvl7pPr lvl="6" rtl="0" algn="ctr">
              <a:spcBef>
                <a:spcPts val="0"/>
              </a:spcBef>
              <a:spcAft>
                <a:spcPts val="0"/>
              </a:spcAft>
              <a:buClr>
                <a:srgbClr val="3C78D8"/>
              </a:buClr>
              <a:buSzPts val="800"/>
              <a:buNone/>
              <a:defRPr sz="800">
                <a:solidFill>
                  <a:srgbClr val="3C78D8"/>
                </a:solidFill>
              </a:defRPr>
            </a:lvl7pPr>
            <a:lvl8pPr lvl="7" rtl="0" algn="ctr">
              <a:spcBef>
                <a:spcPts val="0"/>
              </a:spcBef>
              <a:spcAft>
                <a:spcPts val="0"/>
              </a:spcAft>
              <a:buClr>
                <a:srgbClr val="3C78D8"/>
              </a:buClr>
              <a:buSzPts val="800"/>
              <a:buNone/>
              <a:defRPr sz="800">
                <a:solidFill>
                  <a:srgbClr val="3C78D8"/>
                </a:solidFill>
              </a:defRPr>
            </a:lvl8pPr>
            <a:lvl9pPr lvl="8" rtl="0" algn="ctr">
              <a:spcBef>
                <a:spcPts val="0"/>
              </a:spcBef>
              <a:spcAft>
                <a:spcPts val="0"/>
              </a:spcAft>
              <a:buClr>
                <a:srgbClr val="3C78D8"/>
              </a:buClr>
              <a:buSzPts val="800"/>
              <a:buNone/>
              <a:defRPr sz="800">
                <a:solidFill>
                  <a:srgbClr val="3C78D8"/>
                </a:solidFill>
              </a:defRPr>
            </a:lvl9pPr>
          </a:lstStyle>
          <a:p/>
        </p:txBody>
      </p:sp>
      <p:sp>
        <p:nvSpPr>
          <p:cNvPr id="101" name="Google Shape;101;p17"/>
          <p:cNvSpPr txBox="1"/>
          <p:nvPr>
            <p:ph hasCustomPrompt="1" idx="2" type="title"/>
          </p:nvPr>
        </p:nvSpPr>
        <p:spPr>
          <a:xfrm>
            <a:off x="2646000" y="894175"/>
            <a:ext cx="3852000" cy="20319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4800"/>
              <a:buFont typeface="Frank Ruhl Libre"/>
              <a:buNone/>
              <a:defRPr sz="15000">
                <a:solidFill>
                  <a:srgbClr val="1C4587"/>
                </a:solidFill>
                <a:latin typeface="Frank Ruhl Libre"/>
                <a:ea typeface="Frank Ruhl Libre"/>
                <a:cs typeface="Frank Ruhl Libre"/>
                <a:sym typeface="Frank Ruhl Libre"/>
              </a:defRPr>
            </a:lvl1pPr>
            <a:lvl2pPr lvl="1"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102" name="Shape 102"/>
        <p:cNvGrpSpPr/>
        <p:nvPr/>
      </p:nvGrpSpPr>
      <p:grpSpPr>
        <a:xfrm>
          <a:off x="0" y="0"/>
          <a:ext cx="0" cy="0"/>
          <a:chOff x="0" y="0"/>
          <a:chExt cx="0" cy="0"/>
        </a:xfrm>
      </p:grpSpPr>
      <p:pic>
        <p:nvPicPr>
          <p:cNvPr id="103" name="Google Shape;103;p18"/>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pic>
        <p:nvPicPr>
          <p:cNvPr id="104" name="Google Shape;104;p18"/>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05" name="Google Shape;105;p18"/>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sp>
        <p:nvSpPr>
          <p:cNvPr id="106" name="Google Shape;106;p18"/>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08" name="Shape 108"/>
        <p:cNvGrpSpPr/>
        <p:nvPr/>
      </p:nvGrpSpPr>
      <p:grpSpPr>
        <a:xfrm>
          <a:off x="0" y="0"/>
          <a:ext cx="0" cy="0"/>
          <a:chOff x="0" y="0"/>
          <a:chExt cx="0" cy="0"/>
        </a:xfrm>
      </p:grpSpPr>
      <p:pic>
        <p:nvPicPr>
          <p:cNvPr id="109" name="Google Shape;109;p19"/>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110" name="Google Shape;110;p19"/>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11" name="Google Shape;111;p19"/>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112" name="Google Shape;112;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sp>
        <p:nvSpPr>
          <p:cNvPr id="113" name="Google Shape;113;p19"/>
          <p:cNvSpPr txBox="1"/>
          <p:nvPr>
            <p:ph type="title"/>
          </p:nvPr>
        </p:nvSpPr>
        <p:spPr>
          <a:xfrm>
            <a:off x="720000" y="2586216"/>
            <a:ext cx="2336400" cy="89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4" name="Google Shape;114;p19"/>
          <p:cNvSpPr txBox="1"/>
          <p:nvPr>
            <p:ph idx="1" type="subTitle"/>
          </p:nvPr>
        </p:nvSpPr>
        <p:spPr>
          <a:xfrm>
            <a:off x="720000" y="3321129"/>
            <a:ext cx="2336400" cy="8925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Font typeface="Barlow"/>
              <a:buNone/>
              <a:defRPr>
                <a:latin typeface="Barlow"/>
                <a:ea typeface="Barlow"/>
                <a:cs typeface="Barlow"/>
                <a:sym typeface="Barlow"/>
              </a:defRPr>
            </a:lvl2pPr>
            <a:lvl3pPr lvl="2" rtl="0" algn="ctr">
              <a:lnSpc>
                <a:spcPct val="100000"/>
              </a:lnSpc>
              <a:spcBef>
                <a:spcPts val="0"/>
              </a:spcBef>
              <a:spcAft>
                <a:spcPts val="0"/>
              </a:spcAft>
              <a:buSzPts val="1400"/>
              <a:buFont typeface="Barlow"/>
              <a:buNone/>
              <a:defRPr>
                <a:latin typeface="Barlow"/>
                <a:ea typeface="Barlow"/>
                <a:cs typeface="Barlow"/>
                <a:sym typeface="Barlow"/>
              </a:defRPr>
            </a:lvl3pPr>
            <a:lvl4pPr lvl="3" rtl="0" algn="ctr">
              <a:lnSpc>
                <a:spcPct val="100000"/>
              </a:lnSpc>
              <a:spcBef>
                <a:spcPts val="0"/>
              </a:spcBef>
              <a:spcAft>
                <a:spcPts val="0"/>
              </a:spcAft>
              <a:buSzPts val="1400"/>
              <a:buFont typeface="Barlow"/>
              <a:buNone/>
              <a:defRPr>
                <a:latin typeface="Barlow"/>
                <a:ea typeface="Barlow"/>
                <a:cs typeface="Barlow"/>
                <a:sym typeface="Barlow"/>
              </a:defRPr>
            </a:lvl4pPr>
            <a:lvl5pPr lvl="4" rtl="0" algn="ctr">
              <a:lnSpc>
                <a:spcPct val="100000"/>
              </a:lnSpc>
              <a:spcBef>
                <a:spcPts val="0"/>
              </a:spcBef>
              <a:spcAft>
                <a:spcPts val="0"/>
              </a:spcAft>
              <a:buSzPts val="1400"/>
              <a:buFont typeface="Barlow"/>
              <a:buNone/>
              <a:defRPr>
                <a:latin typeface="Barlow"/>
                <a:ea typeface="Barlow"/>
                <a:cs typeface="Barlow"/>
                <a:sym typeface="Barlow"/>
              </a:defRPr>
            </a:lvl5pPr>
            <a:lvl6pPr lvl="5" rtl="0" algn="ctr">
              <a:lnSpc>
                <a:spcPct val="100000"/>
              </a:lnSpc>
              <a:spcBef>
                <a:spcPts val="0"/>
              </a:spcBef>
              <a:spcAft>
                <a:spcPts val="0"/>
              </a:spcAft>
              <a:buSzPts val="1400"/>
              <a:buFont typeface="Barlow"/>
              <a:buNone/>
              <a:defRPr>
                <a:latin typeface="Barlow"/>
                <a:ea typeface="Barlow"/>
                <a:cs typeface="Barlow"/>
                <a:sym typeface="Barlow"/>
              </a:defRPr>
            </a:lvl6pPr>
            <a:lvl7pPr lvl="6" rtl="0" algn="ctr">
              <a:lnSpc>
                <a:spcPct val="100000"/>
              </a:lnSpc>
              <a:spcBef>
                <a:spcPts val="0"/>
              </a:spcBef>
              <a:spcAft>
                <a:spcPts val="0"/>
              </a:spcAft>
              <a:buSzPts val="1400"/>
              <a:buFont typeface="Barlow"/>
              <a:buNone/>
              <a:defRPr>
                <a:latin typeface="Barlow"/>
                <a:ea typeface="Barlow"/>
                <a:cs typeface="Barlow"/>
                <a:sym typeface="Barlow"/>
              </a:defRPr>
            </a:lvl7pPr>
            <a:lvl8pPr lvl="7" rtl="0" algn="ctr">
              <a:lnSpc>
                <a:spcPct val="100000"/>
              </a:lnSpc>
              <a:spcBef>
                <a:spcPts val="0"/>
              </a:spcBef>
              <a:spcAft>
                <a:spcPts val="0"/>
              </a:spcAft>
              <a:buSzPts val="1400"/>
              <a:buFont typeface="Barlow"/>
              <a:buNone/>
              <a:defRPr>
                <a:latin typeface="Barlow"/>
                <a:ea typeface="Barlow"/>
                <a:cs typeface="Barlow"/>
                <a:sym typeface="Barlow"/>
              </a:defRPr>
            </a:lvl8pPr>
            <a:lvl9pPr lvl="8" rtl="0" algn="ctr">
              <a:lnSpc>
                <a:spcPct val="100000"/>
              </a:lnSpc>
              <a:spcBef>
                <a:spcPts val="0"/>
              </a:spcBef>
              <a:spcAft>
                <a:spcPts val="0"/>
              </a:spcAft>
              <a:buSzPts val="1400"/>
              <a:buFont typeface="Barlow"/>
              <a:buNone/>
              <a:defRPr>
                <a:latin typeface="Barlow"/>
                <a:ea typeface="Barlow"/>
                <a:cs typeface="Barlow"/>
                <a:sym typeface="Barlow"/>
              </a:defRPr>
            </a:lvl9pPr>
          </a:lstStyle>
          <a:p/>
        </p:txBody>
      </p:sp>
      <p:sp>
        <p:nvSpPr>
          <p:cNvPr id="115" name="Google Shape;115;p19"/>
          <p:cNvSpPr txBox="1"/>
          <p:nvPr>
            <p:ph idx="2" type="title"/>
          </p:nvPr>
        </p:nvSpPr>
        <p:spPr>
          <a:xfrm>
            <a:off x="3403800" y="2586216"/>
            <a:ext cx="2336400" cy="89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6" name="Google Shape;116;p19"/>
          <p:cNvSpPr txBox="1"/>
          <p:nvPr>
            <p:ph idx="3" type="subTitle"/>
          </p:nvPr>
        </p:nvSpPr>
        <p:spPr>
          <a:xfrm>
            <a:off x="3403800" y="3321129"/>
            <a:ext cx="2336400" cy="8925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Font typeface="Barlow"/>
              <a:buNone/>
              <a:defRPr>
                <a:latin typeface="Barlow"/>
                <a:ea typeface="Barlow"/>
                <a:cs typeface="Barlow"/>
                <a:sym typeface="Barlow"/>
              </a:defRPr>
            </a:lvl2pPr>
            <a:lvl3pPr lvl="2" rtl="0" algn="ctr">
              <a:lnSpc>
                <a:spcPct val="100000"/>
              </a:lnSpc>
              <a:spcBef>
                <a:spcPts val="0"/>
              </a:spcBef>
              <a:spcAft>
                <a:spcPts val="0"/>
              </a:spcAft>
              <a:buSzPts val="1400"/>
              <a:buFont typeface="Barlow"/>
              <a:buNone/>
              <a:defRPr>
                <a:latin typeface="Barlow"/>
                <a:ea typeface="Barlow"/>
                <a:cs typeface="Barlow"/>
                <a:sym typeface="Barlow"/>
              </a:defRPr>
            </a:lvl3pPr>
            <a:lvl4pPr lvl="3" rtl="0" algn="ctr">
              <a:lnSpc>
                <a:spcPct val="100000"/>
              </a:lnSpc>
              <a:spcBef>
                <a:spcPts val="0"/>
              </a:spcBef>
              <a:spcAft>
                <a:spcPts val="0"/>
              </a:spcAft>
              <a:buSzPts val="1400"/>
              <a:buFont typeface="Barlow"/>
              <a:buNone/>
              <a:defRPr>
                <a:latin typeface="Barlow"/>
                <a:ea typeface="Barlow"/>
                <a:cs typeface="Barlow"/>
                <a:sym typeface="Barlow"/>
              </a:defRPr>
            </a:lvl4pPr>
            <a:lvl5pPr lvl="4" rtl="0" algn="ctr">
              <a:lnSpc>
                <a:spcPct val="100000"/>
              </a:lnSpc>
              <a:spcBef>
                <a:spcPts val="0"/>
              </a:spcBef>
              <a:spcAft>
                <a:spcPts val="0"/>
              </a:spcAft>
              <a:buSzPts val="1400"/>
              <a:buFont typeface="Barlow"/>
              <a:buNone/>
              <a:defRPr>
                <a:latin typeface="Barlow"/>
                <a:ea typeface="Barlow"/>
                <a:cs typeface="Barlow"/>
                <a:sym typeface="Barlow"/>
              </a:defRPr>
            </a:lvl5pPr>
            <a:lvl6pPr lvl="5" rtl="0" algn="ctr">
              <a:lnSpc>
                <a:spcPct val="100000"/>
              </a:lnSpc>
              <a:spcBef>
                <a:spcPts val="0"/>
              </a:spcBef>
              <a:spcAft>
                <a:spcPts val="0"/>
              </a:spcAft>
              <a:buSzPts val="1400"/>
              <a:buFont typeface="Barlow"/>
              <a:buNone/>
              <a:defRPr>
                <a:latin typeface="Barlow"/>
                <a:ea typeface="Barlow"/>
                <a:cs typeface="Barlow"/>
                <a:sym typeface="Barlow"/>
              </a:defRPr>
            </a:lvl6pPr>
            <a:lvl7pPr lvl="6" rtl="0" algn="ctr">
              <a:lnSpc>
                <a:spcPct val="100000"/>
              </a:lnSpc>
              <a:spcBef>
                <a:spcPts val="0"/>
              </a:spcBef>
              <a:spcAft>
                <a:spcPts val="0"/>
              </a:spcAft>
              <a:buSzPts val="1400"/>
              <a:buFont typeface="Barlow"/>
              <a:buNone/>
              <a:defRPr>
                <a:latin typeface="Barlow"/>
                <a:ea typeface="Barlow"/>
                <a:cs typeface="Barlow"/>
                <a:sym typeface="Barlow"/>
              </a:defRPr>
            </a:lvl7pPr>
            <a:lvl8pPr lvl="7" rtl="0" algn="ctr">
              <a:lnSpc>
                <a:spcPct val="100000"/>
              </a:lnSpc>
              <a:spcBef>
                <a:spcPts val="0"/>
              </a:spcBef>
              <a:spcAft>
                <a:spcPts val="0"/>
              </a:spcAft>
              <a:buSzPts val="1400"/>
              <a:buFont typeface="Barlow"/>
              <a:buNone/>
              <a:defRPr>
                <a:latin typeface="Barlow"/>
                <a:ea typeface="Barlow"/>
                <a:cs typeface="Barlow"/>
                <a:sym typeface="Barlow"/>
              </a:defRPr>
            </a:lvl8pPr>
            <a:lvl9pPr lvl="8" rtl="0" algn="ctr">
              <a:lnSpc>
                <a:spcPct val="100000"/>
              </a:lnSpc>
              <a:spcBef>
                <a:spcPts val="0"/>
              </a:spcBef>
              <a:spcAft>
                <a:spcPts val="0"/>
              </a:spcAft>
              <a:buSzPts val="1400"/>
              <a:buFont typeface="Barlow"/>
              <a:buNone/>
              <a:defRPr>
                <a:latin typeface="Barlow"/>
                <a:ea typeface="Barlow"/>
                <a:cs typeface="Barlow"/>
                <a:sym typeface="Barlow"/>
              </a:defRPr>
            </a:lvl9pPr>
          </a:lstStyle>
          <a:p/>
        </p:txBody>
      </p:sp>
      <p:sp>
        <p:nvSpPr>
          <p:cNvPr id="117" name="Google Shape;117;p19"/>
          <p:cNvSpPr txBox="1"/>
          <p:nvPr>
            <p:ph idx="4" type="title"/>
          </p:nvPr>
        </p:nvSpPr>
        <p:spPr>
          <a:xfrm>
            <a:off x="6100400" y="2586209"/>
            <a:ext cx="2336400" cy="8925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8" name="Google Shape;118;p19"/>
          <p:cNvSpPr txBox="1"/>
          <p:nvPr>
            <p:ph idx="5" type="subTitle"/>
          </p:nvPr>
        </p:nvSpPr>
        <p:spPr>
          <a:xfrm>
            <a:off x="6100400" y="3321129"/>
            <a:ext cx="2336400" cy="8925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19"/>
          <p:cNvSpPr txBox="1"/>
          <p:nvPr>
            <p:ph idx="6"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Font typeface="Frank Ruhl Libre"/>
              <a:buNone/>
              <a:defRPr sz="800">
                <a:latin typeface="Frank Ruhl Libre"/>
                <a:ea typeface="Frank Ruhl Libre"/>
                <a:cs typeface="Frank Ruhl Libre"/>
                <a:sym typeface="Frank Ruhl Libre"/>
              </a:defRPr>
            </a:lvl2pPr>
            <a:lvl3pPr lvl="2" rtl="0" algn="ctr">
              <a:spcBef>
                <a:spcPts val="0"/>
              </a:spcBef>
              <a:spcAft>
                <a:spcPts val="0"/>
              </a:spcAft>
              <a:buSzPts val="800"/>
              <a:buFont typeface="Frank Ruhl Libre"/>
              <a:buNone/>
              <a:defRPr sz="800">
                <a:latin typeface="Frank Ruhl Libre"/>
                <a:ea typeface="Frank Ruhl Libre"/>
                <a:cs typeface="Frank Ruhl Libre"/>
                <a:sym typeface="Frank Ruhl Libre"/>
              </a:defRPr>
            </a:lvl3pPr>
            <a:lvl4pPr lvl="3" rtl="0" algn="ctr">
              <a:spcBef>
                <a:spcPts val="0"/>
              </a:spcBef>
              <a:spcAft>
                <a:spcPts val="0"/>
              </a:spcAft>
              <a:buSzPts val="800"/>
              <a:buFont typeface="Frank Ruhl Libre"/>
              <a:buNone/>
              <a:defRPr sz="800">
                <a:latin typeface="Frank Ruhl Libre"/>
                <a:ea typeface="Frank Ruhl Libre"/>
                <a:cs typeface="Frank Ruhl Libre"/>
                <a:sym typeface="Frank Ruhl Libre"/>
              </a:defRPr>
            </a:lvl4pPr>
            <a:lvl5pPr lvl="4" rtl="0" algn="ctr">
              <a:spcBef>
                <a:spcPts val="0"/>
              </a:spcBef>
              <a:spcAft>
                <a:spcPts val="0"/>
              </a:spcAft>
              <a:buSzPts val="800"/>
              <a:buFont typeface="Frank Ruhl Libre"/>
              <a:buNone/>
              <a:defRPr sz="800">
                <a:latin typeface="Frank Ruhl Libre"/>
                <a:ea typeface="Frank Ruhl Libre"/>
                <a:cs typeface="Frank Ruhl Libre"/>
                <a:sym typeface="Frank Ruhl Libre"/>
              </a:defRPr>
            </a:lvl5pPr>
            <a:lvl6pPr lvl="5" rtl="0" algn="ctr">
              <a:spcBef>
                <a:spcPts val="0"/>
              </a:spcBef>
              <a:spcAft>
                <a:spcPts val="0"/>
              </a:spcAft>
              <a:buSzPts val="800"/>
              <a:buFont typeface="Frank Ruhl Libre"/>
              <a:buNone/>
              <a:defRPr sz="800">
                <a:latin typeface="Frank Ruhl Libre"/>
                <a:ea typeface="Frank Ruhl Libre"/>
                <a:cs typeface="Frank Ruhl Libre"/>
                <a:sym typeface="Frank Ruhl Libre"/>
              </a:defRPr>
            </a:lvl6pPr>
            <a:lvl7pPr lvl="6" rtl="0" algn="ctr">
              <a:spcBef>
                <a:spcPts val="0"/>
              </a:spcBef>
              <a:spcAft>
                <a:spcPts val="0"/>
              </a:spcAft>
              <a:buSzPts val="800"/>
              <a:buFont typeface="Frank Ruhl Libre"/>
              <a:buNone/>
              <a:defRPr sz="800">
                <a:latin typeface="Frank Ruhl Libre"/>
                <a:ea typeface="Frank Ruhl Libre"/>
                <a:cs typeface="Frank Ruhl Libre"/>
                <a:sym typeface="Frank Ruhl Libre"/>
              </a:defRPr>
            </a:lvl7pPr>
            <a:lvl8pPr lvl="7" rtl="0" algn="ctr">
              <a:spcBef>
                <a:spcPts val="0"/>
              </a:spcBef>
              <a:spcAft>
                <a:spcPts val="0"/>
              </a:spcAft>
              <a:buSzPts val="800"/>
              <a:buFont typeface="Frank Ruhl Libre"/>
              <a:buNone/>
              <a:defRPr sz="800">
                <a:latin typeface="Frank Ruhl Libre"/>
                <a:ea typeface="Frank Ruhl Libre"/>
                <a:cs typeface="Frank Ruhl Libre"/>
                <a:sym typeface="Frank Ruhl Libre"/>
              </a:defRPr>
            </a:lvl8pPr>
            <a:lvl9pPr lvl="8" rtl="0" algn="ctr">
              <a:spcBef>
                <a:spcPts val="0"/>
              </a:spcBef>
              <a:spcAft>
                <a:spcPts val="0"/>
              </a:spcAft>
              <a:buSzPts val="800"/>
              <a:buFont typeface="Frank Ruhl Libre"/>
              <a:buNone/>
              <a:defRPr sz="800">
                <a:latin typeface="Frank Ruhl Libre"/>
                <a:ea typeface="Frank Ruhl Libre"/>
                <a:cs typeface="Frank Ruhl Libre"/>
                <a:sym typeface="Frank Ruhl Libr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20" name="Shape 120"/>
        <p:cNvGrpSpPr/>
        <p:nvPr/>
      </p:nvGrpSpPr>
      <p:grpSpPr>
        <a:xfrm>
          <a:off x="0" y="0"/>
          <a:ext cx="0" cy="0"/>
          <a:chOff x="0" y="0"/>
          <a:chExt cx="0" cy="0"/>
        </a:xfrm>
      </p:grpSpPr>
      <p:sp>
        <p:nvSpPr>
          <p:cNvPr id="121" name="Google Shape;121;p20"/>
          <p:cNvSpPr txBox="1"/>
          <p:nvPr>
            <p:ph type="title"/>
          </p:nvPr>
        </p:nvSpPr>
        <p:spPr>
          <a:xfrm>
            <a:off x="2290050" y="3076083"/>
            <a:ext cx="4563900" cy="531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Barlow"/>
              <a:buNone/>
              <a:defRPr sz="1800">
                <a:latin typeface="Barlow"/>
                <a:ea typeface="Barlow"/>
                <a:cs typeface="Barlow"/>
                <a:sym typeface="Barlow"/>
              </a:defRPr>
            </a:lvl1pPr>
            <a:lvl2pPr lvl="1" rtl="0" algn="ctr">
              <a:spcBef>
                <a:spcPts val="0"/>
              </a:spcBef>
              <a:spcAft>
                <a:spcPts val="0"/>
              </a:spcAft>
              <a:buSzPts val="1800"/>
              <a:buFont typeface="Barlow"/>
              <a:buNone/>
              <a:defRPr sz="1800">
                <a:latin typeface="Barlow"/>
                <a:ea typeface="Barlow"/>
                <a:cs typeface="Barlow"/>
                <a:sym typeface="Barlow"/>
              </a:defRPr>
            </a:lvl2pPr>
            <a:lvl3pPr lvl="2" rtl="0" algn="ctr">
              <a:spcBef>
                <a:spcPts val="0"/>
              </a:spcBef>
              <a:spcAft>
                <a:spcPts val="0"/>
              </a:spcAft>
              <a:buSzPts val="1800"/>
              <a:buFont typeface="Barlow"/>
              <a:buNone/>
              <a:defRPr sz="1800">
                <a:latin typeface="Barlow"/>
                <a:ea typeface="Barlow"/>
                <a:cs typeface="Barlow"/>
                <a:sym typeface="Barlow"/>
              </a:defRPr>
            </a:lvl3pPr>
            <a:lvl4pPr lvl="3" rtl="0" algn="ctr">
              <a:spcBef>
                <a:spcPts val="0"/>
              </a:spcBef>
              <a:spcAft>
                <a:spcPts val="0"/>
              </a:spcAft>
              <a:buSzPts val="1800"/>
              <a:buFont typeface="Barlow"/>
              <a:buNone/>
              <a:defRPr sz="1800">
                <a:latin typeface="Barlow"/>
                <a:ea typeface="Barlow"/>
                <a:cs typeface="Barlow"/>
                <a:sym typeface="Barlow"/>
              </a:defRPr>
            </a:lvl4pPr>
            <a:lvl5pPr lvl="4" rtl="0" algn="ctr">
              <a:spcBef>
                <a:spcPts val="0"/>
              </a:spcBef>
              <a:spcAft>
                <a:spcPts val="0"/>
              </a:spcAft>
              <a:buSzPts val="1800"/>
              <a:buFont typeface="Barlow"/>
              <a:buNone/>
              <a:defRPr sz="1800">
                <a:latin typeface="Barlow"/>
                <a:ea typeface="Barlow"/>
                <a:cs typeface="Barlow"/>
                <a:sym typeface="Barlow"/>
              </a:defRPr>
            </a:lvl5pPr>
            <a:lvl6pPr lvl="5" rtl="0" algn="ctr">
              <a:spcBef>
                <a:spcPts val="0"/>
              </a:spcBef>
              <a:spcAft>
                <a:spcPts val="0"/>
              </a:spcAft>
              <a:buSzPts val="1800"/>
              <a:buFont typeface="Barlow"/>
              <a:buNone/>
              <a:defRPr sz="1800">
                <a:latin typeface="Barlow"/>
                <a:ea typeface="Barlow"/>
                <a:cs typeface="Barlow"/>
                <a:sym typeface="Barlow"/>
              </a:defRPr>
            </a:lvl6pPr>
            <a:lvl7pPr lvl="6" rtl="0" algn="ctr">
              <a:spcBef>
                <a:spcPts val="0"/>
              </a:spcBef>
              <a:spcAft>
                <a:spcPts val="0"/>
              </a:spcAft>
              <a:buSzPts val="1800"/>
              <a:buFont typeface="Barlow"/>
              <a:buNone/>
              <a:defRPr sz="1800">
                <a:latin typeface="Barlow"/>
                <a:ea typeface="Barlow"/>
                <a:cs typeface="Barlow"/>
                <a:sym typeface="Barlow"/>
              </a:defRPr>
            </a:lvl7pPr>
            <a:lvl8pPr lvl="7" rtl="0" algn="ctr">
              <a:spcBef>
                <a:spcPts val="0"/>
              </a:spcBef>
              <a:spcAft>
                <a:spcPts val="0"/>
              </a:spcAft>
              <a:buSzPts val="1800"/>
              <a:buFont typeface="Barlow"/>
              <a:buNone/>
              <a:defRPr sz="1800">
                <a:latin typeface="Barlow"/>
                <a:ea typeface="Barlow"/>
                <a:cs typeface="Barlow"/>
                <a:sym typeface="Barlow"/>
              </a:defRPr>
            </a:lvl8pPr>
            <a:lvl9pPr lvl="8" rtl="0" algn="ctr">
              <a:spcBef>
                <a:spcPts val="0"/>
              </a:spcBef>
              <a:spcAft>
                <a:spcPts val="0"/>
              </a:spcAft>
              <a:buSzPts val="1800"/>
              <a:buFont typeface="Barlow"/>
              <a:buNone/>
              <a:defRPr sz="1800">
                <a:latin typeface="Barlow"/>
                <a:ea typeface="Barlow"/>
                <a:cs typeface="Barlow"/>
                <a:sym typeface="Barlow"/>
              </a:defRPr>
            </a:lvl9pPr>
          </a:lstStyle>
          <a:p/>
        </p:txBody>
      </p:sp>
      <p:sp>
        <p:nvSpPr>
          <p:cNvPr id="122" name="Google Shape;122;p20"/>
          <p:cNvSpPr txBox="1"/>
          <p:nvPr>
            <p:ph idx="1" type="subTitle"/>
          </p:nvPr>
        </p:nvSpPr>
        <p:spPr>
          <a:xfrm>
            <a:off x="1605150" y="1547033"/>
            <a:ext cx="5933700" cy="18099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800"/>
              <a:buFont typeface="Frank Ruhl Libre"/>
              <a:buNone/>
              <a:defRPr sz="2400">
                <a:latin typeface="Frank Ruhl Libre"/>
                <a:ea typeface="Frank Ruhl Libre"/>
                <a:cs typeface="Frank Ruhl Libre"/>
                <a:sym typeface="Frank Ruhl Libr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20"/>
          <p:cNvSpPr/>
          <p:nvPr/>
        </p:nvSpPr>
        <p:spPr>
          <a:xfrm rot="-7373435">
            <a:off x="-1555168" y="20597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20"/>
          <p:cNvGrpSpPr/>
          <p:nvPr/>
        </p:nvGrpSpPr>
        <p:grpSpPr>
          <a:xfrm>
            <a:off x="-2853801" y="-4603395"/>
            <a:ext cx="17352826" cy="14329045"/>
            <a:chOff x="-2853801" y="-4603395"/>
            <a:chExt cx="17352826" cy="14329045"/>
          </a:xfrm>
        </p:grpSpPr>
        <p:pic>
          <p:nvPicPr>
            <p:cNvPr id="125" name="Google Shape;125;p20"/>
            <p:cNvPicPr preferRelativeResize="0"/>
            <p:nvPr/>
          </p:nvPicPr>
          <p:blipFill rotWithShape="1">
            <a:blip r:embed="rId2">
              <a:alphaModFix/>
            </a:blip>
            <a:srcRect b="-24362" l="21170" r="-21170" t="2855"/>
            <a:stretch/>
          </p:blipFill>
          <p:spPr>
            <a:xfrm rot="-3224823">
              <a:off x="-560989" y="2659722"/>
              <a:ext cx="5882028" cy="5899707"/>
            </a:xfrm>
            <a:prstGeom prst="rect">
              <a:avLst/>
            </a:prstGeom>
            <a:noFill/>
            <a:ln>
              <a:noFill/>
            </a:ln>
          </p:spPr>
        </p:pic>
        <p:pic>
          <p:nvPicPr>
            <p:cNvPr id="126" name="Google Shape;126;p20"/>
            <p:cNvPicPr preferRelativeResize="0"/>
            <p:nvPr/>
          </p:nvPicPr>
          <p:blipFill rotWithShape="1">
            <a:blip r:embed="rId3">
              <a:alphaModFix amt="52000"/>
            </a:blip>
            <a:srcRect b="-5930" l="6810" r="-6809" t="5930"/>
            <a:stretch/>
          </p:blipFill>
          <p:spPr>
            <a:xfrm rot="5400000">
              <a:off x="7188386" y="-3178921"/>
              <a:ext cx="4474637" cy="5143502"/>
            </a:xfrm>
            <a:prstGeom prst="rect">
              <a:avLst/>
            </a:prstGeom>
            <a:noFill/>
            <a:ln>
              <a:noFill/>
            </a:ln>
          </p:spPr>
        </p:pic>
        <p:pic>
          <p:nvPicPr>
            <p:cNvPr id="127" name="Google Shape;127;p20"/>
            <p:cNvPicPr preferRelativeResize="0"/>
            <p:nvPr/>
          </p:nvPicPr>
          <p:blipFill>
            <a:blip r:embed="rId4">
              <a:alphaModFix amt="47000"/>
            </a:blip>
            <a:stretch>
              <a:fillRect/>
            </a:stretch>
          </p:blipFill>
          <p:spPr>
            <a:xfrm rot="-1342742">
              <a:off x="-2150936" y="-3666512"/>
              <a:ext cx="5882021" cy="4855724"/>
            </a:xfrm>
            <a:prstGeom prst="rect">
              <a:avLst/>
            </a:prstGeom>
            <a:noFill/>
            <a:ln>
              <a:noFill/>
            </a:ln>
          </p:spPr>
        </p:pic>
        <p:pic>
          <p:nvPicPr>
            <p:cNvPr id="128" name="Google Shape;128;p20"/>
            <p:cNvPicPr preferRelativeResize="0"/>
            <p:nvPr/>
          </p:nvPicPr>
          <p:blipFill rotWithShape="1">
            <a:blip r:embed="rId5">
              <a:alphaModFix amt="45000"/>
            </a:blip>
            <a:srcRect b="-15980" l="-14599" r="14600" t="15980"/>
            <a:stretch/>
          </p:blipFill>
          <p:spPr>
            <a:xfrm rot="380280">
              <a:off x="6197600" y="3797979"/>
              <a:ext cx="8158655" cy="303827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129" name="Shape 129"/>
        <p:cNvGrpSpPr/>
        <p:nvPr/>
      </p:nvGrpSpPr>
      <p:grpSpPr>
        <a:xfrm>
          <a:off x="0" y="0"/>
          <a:ext cx="0" cy="0"/>
          <a:chOff x="0" y="0"/>
          <a:chExt cx="0" cy="0"/>
        </a:xfrm>
      </p:grpSpPr>
      <p:pic>
        <p:nvPicPr>
          <p:cNvPr id="130" name="Google Shape;130;p21"/>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pic>
        <p:nvPicPr>
          <p:cNvPr id="131" name="Google Shape;131;p21"/>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32" name="Google Shape;132;p21"/>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33" name="Google Shape;133;p21"/>
          <p:cNvGrpSpPr/>
          <p:nvPr/>
        </p:nvGrpSpPr>
        <p:grpSpPr>
          <a:xfrm flipH="1">
            <a:off x="-624375" y="3487614"/>
            <a:ext cx="1344377" cy="2469659"/>
            <a:chOff x="272875" y="1419395"/>
            <a:chExt cx="255950" cy="563168"/>
          </a:xfrm>
        </p:grpSpPr>
        <p:sp>
          <p:nvSpPr>
            <p:cNvPr id="134" name="Google Shape;134;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21"/>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70" name="Google Shape;170;p21"/>
          <p:cNvSpPr/>
          <p:nvPr/>
        </p:nvSpPr>
        <p:spPr>
          <a:xfrm flipH="1" rot="231922">
            <a:off x="7469257" y="-645373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71" name="Shape 171"/>
        <p:cNvGrpSpPr/>
        <p:nvPr/>
      </p:nvGrpSpPr>
      <p:grpSpPr>
        <a:xfrm>
          <a:off x="0" y="0"/>
          <a:ext cx="0" cy="0"/>
          <a:chOff x="0" y="0"/>
          <a:chExt cx="0" cy="0"/>
        </a:xfrm>
      </p:grpSpPr>
      <p:sp>
        <p:nvSpPr>
          <p:cNvPr id="172" name="Google Shape;172;p22"/>
          <p:cNvSpPr txBox="1"/>
          <p:nvPr>
            <p:ph idx="1" type="subTitle"/>
          </p:nvPr>
        </p:nvSpPr>
        <p:spPr>
          <a:xfrm>
            <a:off x="544025" y="3120381"/>
            <a:ext cx="2286000" cy="4764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sz="16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73" name="Google Shape;173;p22"/>
          <p:cNvSpPr txBox="1"/>
          <p:nvPr>
            <p:ph idx="2" type="subTitle"/>
          </p:nvPr>
        </p:nvSpPr>
        <p:spPr>
          <a:xfrm>
            <a:off x="544025" y="3429595"/>
            <a:ext cx="2286000" cy="846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a:latin typeface="Barlow"/>
                <a:ea typeface="Barlow"/>
                <a:cs typeface="Barlow"/>
                <a:sym typeface="Barlow"/>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4" name="Google Shape;174;p22"/>
          <p:cNvSpPr txBox="1"/>
          <p:nvPr>
            <p:ph idx="3" type="subTitle"/>
          </p:nvPr>
        </p:nvSpPr>
        <p:spPr>
          <a:xfrm>
            <a:off x="3147280" y="3120381"/>
            <a:ext cx="2467500" cy="4764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sz="16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75" name="Google Shape;175;p22"/>
          <p:cNvSpPr txBox="1"/>
          <p:nvPr>
            <p:ph idx="4" type="subTitle"/>
          </p:nvPr>
        </p:nvSpPr>
        <p:spPr>
          <a:xfrm>
            <a:off x="3209718" y="3429595"/>
            <a:ext cx="2286000" cy="846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a:latin typeface="Barlow"/>
                <a:ea typeface="Barlow"/>
                <a:cs typeface="Barlow"/>
                <a:sym typeface="Barlow"/>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6" name="Google Shape;176;p22"/>
          <p:cNvSpPr txBox="1"/>
          <p:nvPr>
            <p:ph idx="5" type="subTitle"/>
          </p:nvPr>
        </p:nvSpPr>
        <p:spPr>
          <a:xfrm>
            <a:off x="5784651" y="3120381"/>
            <a:ext cx="2467500" cy="4764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sz="16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177" name="Google Shape;177;p22"/>
          <p:cNvSpPr txBox="1"/>
          <p:nvPr>
            <p:ph idx="6" type="subTitle"/>
          </p:nvPr>
        </p:nvSpPr>
        <p:spPr>
          <a:xfrm>
            <a:off x="5875400" y="3429595"/>
            <a:ext cx="2286000" cy="846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a:latin typeface="Barlow"/>
                <a:ea typeface="Barlow"/>
                <a:cs typeface="Barlow"/>
                <a:sym typeface="Barlow"/>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8" name="Google Shape;178;p22"/>
          <p:cNvSpPr txBox="1"/>
          <p:nvPr>
            <p:ph hasCustomPrompt="1" type="title"/>
          </p:nvPr>
        </p:nvSpPr>
        <p:spPr>
          <a:xfrm>
            <a:off x="3450130" y="2341726"/>
            <a:ext cx="1861800" cy="5427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300">
                <a:latin typeface="Frank Ruhl Libre"/>
                <a:ea typeface="Frank Ruhl Libre"/>
                <a:cs typeface="Frank Ruhl Libre"/>
                <a:sym typeface="Frank Ruhl Libr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79" name="Google Shape;179;p22"/>
          <p:cNvSpPr txBox="1"/>
          <p:nvPr>
            <p:ph hasCustomPrompt="1" idx="7" type="title"/>
          </p:nvPr>
        </p:nvSpPr>
        <p:spPr>
          <a:xfrm>
            <a:off x="6087501" y="2341726"/>
            <a:ext cx="1861800" cy="5427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300">
                <a:latin typeface="Frank Ruhl Libre"/>
                <a:ea typeface="Frank Ruhl Libre"/>
                <a:cs typeface="Frank Ruhl Libre"/>
                <a:sym typeface="Frank Ruhl Libr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80" name="Google Shape;180;p22"/>
          <p:cNvSpPr txBox="1"/>
          <p:nvPr>
            <p:ph hasCustomPrompt="1" idx="8" type="title"/>
          </p:nvPr>
        </p:nvSpPr>
        <p:spPr>
          <a:xfrm>
            <a:off x="756125" y="2341726"/>
            <a:ext cx="1861800" cy="5427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300">
                <a:latin typeface="Frank Ruhl Libre"/>
                <a:ea typeface="Frank Ruhl Libre"/>
                <a:cs typeface="Frank Ruhl Libre"/>
                <a:sym typeface="Frank Ruhl Libr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pic>
        <p:nvPicPr>
          <p:cNvPr id="181" name="Google Shape;181;p22"/>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pic>
        <p:nvPicPr>
          <p:cNvPr id="182" name="Google Shape;182;p22"/>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183" name="Google Shape;183;p22"/>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184" name="Google Shape;184;p22"/>
          <p:cNvSpPr txBox="1"/>
          <p:nvPr>
            <p:ph idx="9"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85" name="Google Shape;185;p22"/>
          <p:cNvSpPr/>
          <p:nvPr/>
        </p:nvSpPr>
        <p:spPr>
          <a:xfrm rot="-2136675">
            <a:off x="7291512" y="4066884"/>
            <a:ext cx="2264977" cy="21657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_2">
    <p:spTree>
      <p:nvGrpSpPr>
        <p:cNvPr id="186" name="Shape 186"/>
        <p:cNvGrpSpPr/>
        <p:nvPr/>
      </p:nvGrpSpPr>
      <p:grpSpPr>
        <a:xfrm>
          <a:off x="0" y="0"/>
          <a:ext cx="0" cy="0"/>
          <a:chOff x="0" y="0"/>
          <a:chExt cx="0" cy="0"/>
        </a:xfrm>
      </p:grpSpPr>
      <p:pic>
        <p:nvPicPr>
          <p:cNvPr id="187" name="Google Shape;187;p23"/>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pic>
        <p:nvPicPr>
          <p:cNvPr id="188" name="Google Shape;188;p23"/>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89" name="Google Shape;189;p23"/>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0" name="Google Shape;190;p23"/>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Font typeface="Frank Ruhl Libre"/>
              <a:buNone/>
              <a:defRPr sz="800">
                <a:latin typeface="Frank Ruhl Libre"/>
                <a:ea typeface="Frank Ruhl Libre"/>
                <a:cs typeface="Frank Ruhl Libre"/>
                <a:sym typeface="Frank Ruhl Libre"/>
              </a:defRPr>
            </a:lvl2pPr>
            <a:lvl3pPr lvl="2" rtl="0" algn="ctr">
              <a:spcBef>
                <a:spcPts val="0"/>
              </a:spcBef>
              <a:spcAft>
                <a:spcPts val="0"/>
              </a:spcAft>
              <a:buSzPts val="800"/>
              <a:buFont typeface="Frank Ruhl Libre"/>
              <a:buNone/>
              <a:defRPr sz="800">
                <a:latin typeface="Frank Ruhl Libre"/>
                <a:ea typeface="Frank Ruhl Libre"/>
                <a:cs typeface="Frank Ruhl Libre"/>
                <a:sym typeface="Frank Ruhl Libre"/>
              </a:defRPr>
            </a:lvl3pPr>
            <a:lvl4pPr lvl="3" rtl="0" algn="ctr">
              <a:spcBef>
                <a:spcPts val="0"/>
              </a:spcBef>
              <a:spcAft>
                <a:spcPts val="0"/>
              </a:spcAft>
              <a:buSzPts val="800"/>
              <a:buFont typeface="Frank Ruhl Libre"/>
              <a:buNone/>
              <a:defRPr sz="800">
                <a:latin typeface="Frank Ruhl Libre"/>
                <a:ea typeface="Frank Ruhl Libre"/>
                <a:cs typeface="Frank Ruhl Libre"/>
                <a:sym typeface="Frank Ruhl Libre"/>
              </a:defRPr>
            </a:lvl4pPr>
            <a:lvl5pPr lvl="4" rtl="0" algn="ctr">
              <a:spcBef>
                <a:spcPts val="0"/>
              </a:spcBef>
              <a:spcAft>
                <a:spcPts val="0"/>
              </a:spcAft>
              <a:buSzPts val="800"/>
              <a:buFont typeface="Frank Ruhl Libre"/>
              <a:buNone/>
              <a:defRPr sz="800">
                <a:latin typeface="Frank Ruhl Libre"/>
                <a:ea typeface="Frank Ruhl Libre"/>
                <a:cs typeface="Frank Ruhl Libre"/>
                <a:sym typeface="Frank Ruhl Libre"/>
              </a:defRPr>
            </a:lvl5pPr>
            <a:lvl6pPr lvl="5" rtl="0" algn="ctr">
              <a:spcBef>
                <a:spcPts val="0"/>
              </a:spcBef>
              <a:spcAft>
                <a:spcPts val="0"/>
              </a:spcAft>
              <a:buSzPts val="800"/>
              <a:buFont typeface="Frank Ruhl Libre"/>
              <a:buNone/>
              <a:defRPr sz="800">
                <a:latin typeface="Frank Ruhl Libre"/>
                <a:ea typeface="Frank Ruhl Libre"/>
                <a:cs typeface="Frank Ruhl Libre"/>
                <a:sym typeface="Frank Ruhl Libre"/>
              </a:defRPr>
            </a:lvl6pPr>
            <a:lvl7pPr lvl="6" rtl="0" algn="ctr">
              <a:spcBef>
                <a:spcPts val="0"/>
              </a:spcBef>
              <a:spcAft>
                <a:spcPts val="0"/>
              </a:spcAft>
              <a:buSzPts val="800"/>
              <a:buFont typeface="Frank Ruhl Libre"/>
              <a:buNone/>
              <a:defRPr sz="800">
                <a:latin typeface="Frank Ruhl Libre"/>
                <a:ea typeface="Frank Ruhl Libre"/>
                <a:cs typeface="Frank Ruhl Libre"/>
                <a:sym typeface="Frank Ruhl Libre"/>
              </a:defRPr>
            </a:lvl7pPr>
            <a:lvl8pPr lvl="7" rtl="0" algn="ctr">
              <a:spcBef>
                <a:spcPts val="0"/>
              </a:spcBef>
              <a:spcAft>
                <a:spcPts val="0"/>
              </a:spcAft>
              <a:buSzPts val="800"/>
              <a:buFont typeface="Frank Ruhl Libre"/>
              <a:buNone/>
              <a:defRPr sz="800">
                <a:latin typeface="Frank Ruhl Libre"/>
                <a:ea typeface="Frank Ruhl Libre"/>
                <a:cs typeface="Frank Ruhl Libre"/>
                <a:sym typeface="Frank Ruhl Libre"/>
              </a:defRPr>
            </a:lvl8pPr>
            <a:lvl9pPr lvl="8" rtl="0" algn="ctr">
              <a:spcBef>
                <a:spcPts val="0"/>
              </a:spcBef>
              <a:spcAft>
                <a:spcPts val="0"/>
              </a:spcAft>
              <a:buSzPts val="800"/>
              <a:buFont typeface="Frank Ruhl Libre"/>
              <a:buNone/>
              <a:defRPr sz="800">
                <a:latin typeface="Frank Ruhl Libre"/>
                <a:ea typeface="Frank Ruhl Libre"/>
                <a:cs typeface="Frank Ruhl Libre"/>
                <a:sym typeface="Frank Ruhl Libr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BLANK_1_1_1_1_1_1">
    <p:spTree>
      <p:nvGrpSpPr>
        <p:cNvPr id="192" name="Shape 192"/>
        <p:cNvGrpSpPr/>
        <p:nvPr/>
      </p:nvGrpSpPr>
      <p:grpSpPr>
        <a:xfrm>
          <a:off x="0" y="0"/>
          <a:ext cx="0" cy="0"/>
          <a:chOff x="0" y="0"/>
          <a:chExt cx="0" cy="0"/>
        </a:xfrm>
      </p:grpSpPr>
      <p:sp>
        <p:nvSpPr>
          <p:cNvPr id="193" name="Google Shape;193;p24"/>
          <p:cNvSpPr txBox="1"/>
          <p:nvPr>
            <p:ph hasCustomPrompt="1" type="title"/>
          </p:nvPr>
        </p:nvSpPr>
        <p:spPr>
          <a:xfrm>
            <a:off x="3040947" y="1992075"/>
            <a:ext cx="1135800" cy="4452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500">
                <a:latin typeface="Frank Ruhl Libre"/>
                <a:ea typeface="Frank Ruhl Libre"/>
                <a:cs typeface="Frank Ruhl Libre"/>
                <a:sym typeface="Frank Ruhl Libre"/>
              </a:defRPr>
            </a:lvl1pPr>
            <a:lvl2pPr lvl="1" rtl="0" algn="ctr">
              <a:spcBef>
                <a:spcPts val="0"/>
              </a:spcBef>
              <a:spcAft>
                <a:spcPts val="0"/>
              </a:spcAft>
              <a:buSzPts val="6200"/>
              <a:buFont typeface="Frank Ruhl Libre"/>
              <a:buNone/>
              <a:defRPr sz="6200">
                <a:latin typeface="Frank Ruhl Libre"/>
                <a:ea typeface="Frank Ruhl Libre"/>
                <a:cs typeface="Frank Ruhl Libre"/>
                <a:sym typeface="Frank Ruhl Libre"/>
              </a:defRPr>
            </a:lvl2pPr>
            <a:lvl3pPr lvl="2" rtl="0" algn="ctr">
              <a:spcBef>
                <a:spcPts val="0"/>
              </a:spcBef>
              <a:spcAft>
                <a:spcPts val="0"/>
              </a:spcAft>
              <a:buSzPts val="6200"/>
              <a:buFont typeface="Frank Ruhl Libre"/>
              <a:buNone/>
              <a:defRPr sz="6200">
                <a:latin typeface="Frank Ruhl Libre"/>
                <a:ea typeface="Frank Ruhl Libre"/>
                <a:cs typeface="Frank Ruhl Libre"/>
                <a:sym typeface="Frank Ruhl Libre"/>
              </a:defRPr>
            </a:lvl3pPr>
            <a:lvl4pPr lvl="3" rtl="0" algn="ctr">
              <a:spcBef>
                <a:spcPts val="0"/>
              </a:spcBef>
              <a:spcAft>
                <a:spcPts val="0"/>
              </a:spcAft>
              <a:buSzPts val="6200"/>
              <a:buFont typeface="Frank Ruhl Libre"/>
              <a:buNone/>
              <a:defRPr sz="6200">
                <a:latin typeface="Frank Ruhl Libre"/>
                <a:ea typeface="Frank Ruhl Libre"/>
                <a:cs typeface="Frank Ruhl Libre"/>
                <a:sym typeface="Frank Ruhl Libre"/>
              </a:defRPr>
            </a:lvl4pPr>
            <a:lvl5pPr lvl="4" rtl="0" algn="ctr">
              <a:spcBef>
                <a:spcPts val="0"/>
              </a:spcBef>
              <a:spcAft>
                <a:spcPts val="0"/>
              </a:spcAft>
              <a:buSzPts val="6200"/>
              <a:buFont typeface="Frank Ruhl Libre"/>
              <a:buNone/>
              <a:defRPr sz="6200">
                <a:latin typeface="Frank Ruhl Libre"/>
                <a:ea typeface="Frank Ruhl Libre"/>
                <a:cs typeface="Frank Ruhl Libre"/>
                <a:sym typeface="Frank Ruhl Libre"/>
              </a:defRPr>
            </a:lvl5pPr>
            <a:lvl6pPr lvl="5" rtl="0" algn="ctr">
              <a:spcBef>
                <a:spcPts val="0"/>
              </a:spcBef>
              <a:spcAft>
                <a:spcPts val="0"/>
              </a:spcAft>
              <a:buSzPts val="6200"/>
              <a:buFont typeface="Frank Ruhl Libre"/>
              <a:buNone/>
              <a:defRPr sz="6200">
                <a:latin typeface="Frank Ruhl Libre"/>
                <a:ea typeface="Frank Ruhl Libre"/>
                <a:cs typeface="Frank Ruhl Libre"/>
                <a:sym typeface="Frank Ruhl Libre"/>
              </a:defRPr>
            </a:lvl6pPr>
            <a:lvl7pPr lvl="6" rtl="0" algn="ctr">
              <a:spcBef>
                <a:spcPts val="0"/>
              </a:spcBef>
              <a:spcAft>
                <a:spcPts val="0"/>
              </a:spcAft>
              <a:buSzPts val="6200"/>
              <a:buFont typeface="Frank Ruhl Libre"/>
              <a:buNone/>
              <a:defRPr sz="6200">
                <a:latin typeface="Frank Ruhl Libre"/>
                <a:ea typeface="Frank Ruhl Libre"/>
                <a:cs typeface="Frank Ruhl Libre"/>
                <a:sym typeface="Frank Ruhl Libre"/>
              </a:defRPr>
            </a:lvl7pPr>
            <a:lvl8pPr lvl="7" rtl="0" algn="ctr">
              <a:spcBef>
                <a:spcPts val="0"/>
              </a:spcBef>
              <a:spcAft>
                <a:spcPts val="0"/>
              </a:spcAft>
              <a:buSzPts val="6200"/>
              <a:buFont typeface="Frank Ruhl Libre"/>
              <a:buNone/>
              <a:defRPr sz="6200">
                <a:latin typeface="Frank Ruhl Libre"/>
                <a:ea typeface="Frank Ruhl Libre"/>
                <a:cs typeface="Frank Ruhl Libre"/>
                <a:sym typeface="Frank Ruhl Libre"/>
              </a:defRPr>
            </a:lvl8pPr>
            <a:lvl9pPr lvl="8" rtl="0" algn="ctr">
              <a:spcBef>
                <a:spcPts val="0"/>
              </a:spcBef>
              <a:spcAft>
                <a:spcPts val="0"/>
              </a:spcAft>
              <a:buSzPts val="6200"/>
              <a:buFont typeface="Frank Ruhl Libre"/>
              <a:buNone/>
              <a:defRPr sz="6200">
                <a:latin typeface="Frank Ruhl Libre"/>
                <a:ea typeface="Frank Ruhl Libre"/>
                <a:cs typeface="Frank Ruhl Libre"/>
                <a:sym typeface="Frank Ruhl Libre"/>
              </a:defRPr>
            </a:lvl9pPr>
          </a:lstStyle>
          <a:p>
            <a:r>
              <a:t>xx%</a:t>
            </a:r>
          </a:p>
        </p:txBody>
      </p:sp>
      <p:sp>
        <p:nvSpPr>
          <p:cNvPr id="194" name="Google Shape;194;p24"/>
          <p:cNvSpPr txBox="1"/>
          <p:nvPr>
            <p:ph idx="1" type="subTitle"/>
          </p:nvPr>
        </p:nvSpPr>
        <p:spPr>
          <a:xfrm>
            <a:off x="4570802" y="2812388"/>
            <a:ext cx="1913400" cy="44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Font typeface="Frank Ruhl Libre"/>
              <a:buNone/>
              <a:defRPr sz="20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 name="Google Shape;195;p24"/>
          <p:cNvSpPr txBox="1"/>
          <p:nvPr>
            <p:ph hasCustomPrompt="1" idx="2" type="title"/>
          </p:nvPr>
        </p:nvSpPr>
        <p:spPr>
          <a:xfrm>
            <a:off x="4959602" y="1992075"/>
            <a:ext cx="1135800" cy="4452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500">
                <a:latin typeface="Frank Ruhl Libre"/>
                <a:ea typeface="Frank Ruhl Libre"/>
                <a:cs typeface="Frank Ruhl Libre"/>
                <a:sym typeface="Frank Ruhl Libr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96" name="Google Shape;196;p24"/>
          <p:cNvSpPr txBox="1"/>
          <p:nvPr>
            <p:ph idx="3" type="subTitle"/>
          </p:nvPr>
        </p:nvSpPr>
        <p:spPr>
          <a:xfrm>
            <a:off x="2645697" y="2812388"/>
            <a:ext cx="1926300" cy="44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Font typeface="Frank Ruhl Libre"/>
              <a:buNone/>
              <a:defRPr sz="20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 name="Google Shape;197;p24"/>
          <p:cNvSpPr txBox="1"/>
          <p:nvPr>
            <p:ph hasCustomPrompt="1" idx="4" type="title"/>
          </p:nvPr>
        </p:nvSpPr>
        <p:spPr>
          <a:xfrm>
            <a:off x="6926450" y="1992075"/>
            <a:ext cx="1083000" cy="4452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500">
                <a:latin typeface="Frank Ruhl Libre"/>
                <a:ea typeface="Frank Ruhl Libre"/>
                <a:cs typeface="Frank Ruhl Libre"/>
                <a:sym typeface="Frank Ruhl Libr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98" name="Google Shape;198;p24"/>
          <p:cNvSpPr txBox="1"/>
          <p:nvPr>
            <p:ph idx="5" type="subTitle"/>
          </p:nvPr>
        </p:nvSpPr>
        <p:spPr>
          <a:xfrm>
            <a:off x="6507950" y="2812388"/>
            <a:ext cx="1920000" cy="44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Font typeface="Frank Ruhl Libre"/>
              <a:buNone/>
              <a:defRPr sz="20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2pPr>
            <a:lvl3pPr lvl="2"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3pPr>
            <a:lvl4pPr lvl="3"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4pPr>
            <a:lvl5pPr lvl="4"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5pPr>
            <a:lvl6pPr lvl="5"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6pPr>
            <a:lvl7pPr lvl="6"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7pPr>
            <a:lvl8pPr lvl="7"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8pPr>
            <a:lvl9pPr lvl="8" rtl="0" algn="ctr">
              <a:lnSpc>
                <a:spcPct val="100000"/>
              </a:lnSpc>
              <a:spcBef>
                <a:spcPts val="0"/>
              </a:spcBef>
              <a:spcAft>
                <a:spcPts val="0"/>
              </a:spcAft>
              <a:buSzPts val="1400"/>
              <a:buFont typeface="Frank Ruhl Libre"/>
              <a:buNone/>
              <a:defRPr>
                <a:latin typeface="Frank Ruhl Libre"/>
                <a:ea typeface="Frank Ruhl Libre"/>
                <a:cs typeface="Frank Ruhl Libre"/>
                <a:sym typeface="Frank Ruhl Libre"/>
              </a:defRPr>
            </a:lvl9pPr>
          </a:lstStyle>
          <a:p/>
        </p:txBody>
      </p:sp>
      <p:sp>
        <p:nvSpPr>
          <p:cNvPr id="199" name="Google Shape;199;p24"/>
          <p:cNvSpPr txBox="1"/>
          <p:nvPr>
            <p:ph hasCustomPrompt="1" idx="6" type="title"/>
          </p:nvPr>
        </p:nvSpPr>
        <p:spPr>
          <a:xfrm>
            <a:off x="1146160" y="1992075"/>
            <a:ext cx="1083000" cy="4452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6200"/>
              <a:buFont typeface="Frank Ruhl Libre"/>
              <a:buNone/>
              <a:defRPr sz="2500">
                <a:latin typeface="Frank Ruhl Libre"/>
                <a:ea typeface="Frank Ruhl Libre"/>
                <a:cs typeface="Frank Ruhl Libre"/>
                <a:sym typeface="Frank Ruhl Libre"/>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0" name="Google Shape;200;p24"/>
          <p:cNvSpPr txBox="1"/>
          <p:nvPr>
            <p:ph idx="7" type="subTitle"/>
          </p:nvPr>
        </p:nvSpPr>
        <p:spPr>
          <a:xfrm>
            <a:off x="724510" y="2812388"/>
            <a:ext cx="1926300" cy="44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Font typeface="Frank Ruhl Libre"/>
              <a:buNone/>
              <a:defRPr sz="2000">
                <a:latin typeface="Frank Ruhl Libre Black"/>
                <a:ea typeface="Frank Ruhl Libre Black"/>
                <a:cs typeface="Frank Ruhl Libre Black"/>
                <a:sym typeface="Frank Ruhl Libre Black"/>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 name="Google Shape;201;p24"/>
          <p:cNvSpPr txBox="1"/>
          <p:nvPr>
            <p:ph idx="8" type="subTitle"/>
          </p:nvPr>
        </p:nvSpPr>
        <p:spPr>
          <a:xfrm>
            <a:off x="722260" y="3632696"/>
            <a:ext cx="1930800" cy="8067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Font typeface="Barlow"/>
              <a:buNone/>
              <a:defRPr>
                <a:latin typeface="Barlow"/>
                <a:ea typeface="Barlow"/>
                <a:cs typeface="Barlow"/>
                <a:sym typeface="Barlow"/>
              </a:defRPr>
            </a:lvl2pPr>
            <a:lvl3pPr lvl="2" rtl="0" algn="ctr">
              <a:lnSpc>
                <a:spcPct val="100000"/>
              </a:lnSpc>
              <a:spcBef>
                <a:spcPts val="0"/>
              </a:spcBef>
              <a:spcAft>
                <a:spcPts val="0"/>
              </a:spcAft>
              <a:buSzPts val="1400"/>
              <a:buFont typeface="Barlow"/>
              <a:buNone/>
              <a:defRPr>
                <a:latin typeface="Barlow"/>
                <a:ea typeface="Barlow"/>
                <a:cs typeface="Barlow"/>
                <a:sym typeface="Barlow"/>
              </a:defRPr>
            </a:lvl3pPr>
            <a:lvl4pPr lvl="3" rtl="0" algn="ctr">
              <a:lnSpc>
                <a:spcPct val="100000"/>
              </a:lnSpc>
              <a:spcBef>
                <a:spcPts val="0"/>
              </a:spcBef>
              <a:spcAft>
                <a:spcPts val="0"/>
              </a:spcAft>
              <a:buSzPts val="1400"/>
              <a:buFont typeface="Barlow"/>
              <a:buNone/>
              <a:defRPr>
                <a:latin typeface="Barlow"/>
                <a:ea typeface="Barlow"/>
                <a:cs typeface="Barlow"/>
                <a:sym typeface="Barlow"/>
              </a:defRPr>
            </a:lvl4pPr>
            <a:lvl5pPr lvl="4" rtl="0" algn="ctr">
              <a:lnSpc>
                <a:spcPct val="100000"/>
              </a:lnSpc>
              <a:spcBef>
                <a:spcPts val="0"/>
              </a:spcBef>
              <a:spcAft>
                <a:spcPts val="0"/>
              </a:spcAft>
              <a:buSzPts val="1400"/>
              <a:buFont typeface="Barlow"/>
              <a:buNone/>
              <a:defRPr>
                <a:latin typeface="Barlow"/>
                <a:ea typeface="Barlow"/>
                <a:cs typeface="Barlow"/>
                <a:sym typeface="Barlow"/>
              </a:defRPr>
            </a:lvl5pPr>
            <a:lvl6pPr lvl="5" rtl="0" algn="ctr">
              <a:lnSpc>
                <a:spcPct val="100000"/>
              </a:lnSpc>
              <a:spcBef>
                <a:spcPts val="0"/>
              </a:spcBef>
              <a:spcAft>
                <a:spcPts val="0"/>
              </a:spcAft>
              <a:buSzPts val="1400"/>
              <a:buFont typeface="Barlow"/>
              <a:buNone/>
              <a:defRPr>
                <a:latin typeface="Barlow"/>
                <a:ea typeface="Barlow"/>
                <a:cs typeface="Barlow"/>
                <a:sym typeface="Barlow"/>
              </a:defRPr>
            </a:lvl6pPr>
            <a:lvl7pPr lvl="6" rtl="0" algn="ctr">
              <a:lnSpc>
                <a:spcPct val="100000"/>
              </a:lnSpc>
              <a:spcBef>
                <a:spcPts val="0"/>
              </a:spcBef>
              <a:spcAft>
                <a:spcPts val="0"/>
              </a:spcAft>
              <a:buSzPts val="1400"/>
              <a:buFont typeface="Barlow"/>
              <a:buNone/>
              <a:defRPr>
                <a:latin typeface="Barlow"/>
                <a:ea typeface="Barlow"/>
                <a:cs typeface="Barlow"/>
                <a:sym typeface="Barlow"/>
              </a:defRPr>
            </a:lvl7pPr>
            <a:lvl8pPr lvl="7" rtl="0" algn="ctr">
              <a:lnSpc>
                <a:spcPct val="100000"/>
              </a:lnSpc>
              <a:spcBef>
                <a:spcPts val="0"/>
              </a:spcBef>
              <a:spcAft>
                <a:spcPts val="0"/>
              </a:spcAft>
              <a:buSzPts val="1400"/>
              <a:buFont typeface="Barlow"/>
              <a:buNone/>
              <a:defRPr>
                <a:latin typeface="Barlow"/>
                <a:ea typeface="Barlow"/>
                <a:cs typeface="Barlow"/>
                <a:sym typeface="Barlow"/>
              </a:defRPr>
            </a:lvl8pPr>
            <a:lvl9pPr lvl="8" rtl="0" algn="ctr">
              <a:lnSpc>
                <a:spcPct val="100000"/>
              </a:lnSpc>
              <a:spcBef>
                <a:spcPts val="0"/>
              </a:spcBef>
              <a:spcAft>
                <a:spcPts val="0"/>
              </a:spcAft>
              <a:buSzPts val="1400"/>
              <a:buFont typeface="Barlow"/>
              <a:buNone/>
              <a:defRPr>
                <a:latin typeface="Barlow"/>
                <a:ea typeface="Barlow"/>
                <a:cs typeface="Barlow"/>
                <a:sym typeface="Barlow"/>
              </a:defRPr>
            </a:lvl9pPr>
          </a:lstStyle>
          <a:p/>
        </p:txBody>
      </p:sp>
      <p:sp>
        <p:nvSpPr>
          <p:cNvPr id="202" name="Google Shape;202;p24"/>
          <p:cNvSpPr txBox="1"/>
          <p:nvPr>
            <p:ph idx="9" type="subTitle"/>
          </p:nvPr>
        </p:nvSpPr>
        <p:spPr>
          <a:xfrm>
            <a:off x="2643447" y="3632696"/>
            <a:ext cx="1930800" cy="8067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24"/>
          <p:cNvSpPr txBox="1"/>
          <p:nvPr>
            <p:ph idx="13" type="subTitle"/>
          </p:nvPr>
        </p:nvSpPr>
        <p:spPr>
          <a:xfrm>
            <a:off x="4562102" y="3632696"/>
            <a:ext cx="1930800" cy="8067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 name="Google Shape;204;p24"/>
          <p:cNvSpPr txBox="1"/>
          <p:nvPr>
            <p:ph idx="14" type="subTitle"/>
          </p:nvPr>
        </p:nvSpPr>
        <p:spPr>
          <a:xfrm>
            <a:off x="6502550" y="3632700"/>
            <a:ext cx="1930800" cy="8067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05" name="Google Shape;205;p24"/>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pic>
        <p:nvPicPr>
          <p:cNvPr id="206" name="Google Shape;206;p24"/>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207" name="Google Shape;207;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08" name="Google Shape;208;p24"/>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p:cNvSpPr txBox="1"/>
          <p:nvPr>
            <p:ph idx="15"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210" name="Shape 210"/>
        <p:cNvGrpSpPr/>
        <p:nvPr/>
      </p:nvGrpSpPr>
      <p:grpSpPr>
        <a:xfrm>
          <a:off x="0" y="0"/>
          <a:ext cx="0" cy="0"/>
          <a:chOff x="0" y="0"/>
          <a:chExt cx="0" cy="0"/>
        </a:xfrm>
      </p:grpSpPr>
      <p:sp>
        <p:nvSpPr>
          <p:cNvPr id="211" name="Google Shape;211;p25"/>
          <p:cNvSpPr txBox="1"/>
          <p:nvPr>
            <p:ph type="title"/>
          </p:nvPr>
        </p:nvSpPr>
        <p:spPr>
          <a:xfrm>
            <a:off x="1698617" y="1400049"/>
            <a:ext cx="28671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2" name="Google Shape;212;p25"/>
          <p:cNvSpPr txBox="1"/>
          <p:nvPr>
            <p:ph idx="1" type="subTitle"/>
          </p:nvPr>
        </p:nvSpPr>
        <p:spPr>
          <a:xfrm>
            <a:off x="1698617" y="2015470"/>
            <a:ext cx="2867100" cy="912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 name="Google Shape;213;p25"/>
          <p:cNvSpPr txBox="1"/>
          <p:nvPr>
            <p:ph idx="2" type="title"/>
          </p:nvPr>
        </p:nvSpPr>
        <p:spPr>
          <a:xfrm flipH="1">
            <a:off x="4593236" y="1400049"/>
            <a:ext cx="2867100" cy="527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4" name="Google Shape;214;p25"/>
          <p:cNvSpPr txBox="1"/>
          <p:nvPr>
            <p:ph idx="3" type="subTitle"/>
          </p:nvPr>
        </p:nvSpPr>
        <p:spPr>
          <a:xfrm>
            <a:off x="4593236" y="2015470"/>
            <a:ext cx="2867100" cy="9120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Font typeface="Barlow"/>
              <a:buNone/>
              <a:defRPr>
                <a:latin typeface="Barlow"/>
                <a:ea typeface="Barlow"/>
                <a:cs typeface="Barlow"/>
                <a:sym typeface="Barlow"/>
              </a:defRPr>
            </a:lvl2pPr>
            <a:lvl3pPr lvl="2" rtl="0" algn="ctr">
              <a:lnSpc>
                <a:spcPct val="100000"/>
              </a:lnSpc>
              <a:spcBef>
                <a:spcPts val="0"/>
              </a:spcBef>
              <a:spcAft>
                <a:spcPts val="0"/>
              </a:spcAft>
              <a:buSzPts val="1400"/>
              <a:buFont typeface="Barlow"/>
              <a:buNone/>
              <a:defRPr>
                <a:latin typeface="Barlow"/>
                <a:ea typeface="Barlow"/>
                <a:cs typeface="Barlow"/>
                <a:sym typeface="Barlow"/>
              </a:defRPr>
            </a:lvl3pPr>
            <a:lvl4pPr lvl="3" rtl="0" algn="ctr">
              <a:lnSpc>
                <a:spcPct val="100000"/>
              </a:lnSpc>
              <a:spcBef>
                <a:spcPts val="0"/>
              </a:spcBef>
              <a:spcAft>
                <a:spcPts val="0"/>
              </a:spcAft>
              <a:buSzPts val="1400"/>
              <a:buFont typeface="Barlow"/>
              <a:buNone/>
              <a:defRPr>
                <a:latin typeface="Barlow"/>
                <a:ea typeface="Barlow"/>
                <a:cs typeface="Barlow"/>
                <a:sym typeface="Barlow"/>
              </a:defRPr>
            </a:lvl4pPr>
            <a:lvl5pPr lvl="4" rtl="0" algn="ctr">
              <a:lnSpc>
                <a:spcPct val="100000"/>
              </a:lnSpc>
              <a:spcBef>
                <a:spcPts val="0"/>
              </a:spcBef>
              <a:spcAft>
                <a:spcPts val="0"/>
              </a:spcAft>
              <a:buSzPts val="1400"/>
              <a:buFont typeface="Barlow"/>
              <a:buNone/>
              <a:defRPr>
                <a:latin typeface="Barlow"/>
                <a:ea typeface="Barlow"/>
                <a:cs typeface="Barlow"/>
                <a:sym typeface="Barlow"/>
              </a:defRPr>
            </a:lvl5pPr>
            <a:lvl6pPr lvl="5" rtl="0" algn="ctr">
              <a:lnSpc>
                <a:spcPct val="100000"/>
              </a:lnSpc>
              <a:spcBef>
                <a:spcPts val="0"/>
              </a:spcBef>
              <a:spcAft>
                <a:spcPts val="0"/>
              </a:spcAft>
              <a:buSzPts val="1400"/>
              <a:buFont typeface="Barlow"/>
              <a:buNone/>
              <a:defRPr>
                <a:latin typeface="Barlow"/>
                <a:ea typeface="Barlow"/>
                <a:cs typeface="Barlow"/>
                <a:sym typeface="Barlow"/>
              </a:defRPr>
            </a:lvl6pPr>
            <a:lvl7pPr lvl="6" rtl="0" algn="ctr">
              <a:lnSpc>
                <a:spcPct val="100000"/>
              </a:lnSpc>
              <a:spcBef>
                <a:spcPts val="0"/>
              </a:spcBef>
              <a:spcAft>
                <a:spcPts val="0"/>
              </a:spcAft>
              <a:buSzPts val="1400"/>
              <a:buFont typeface="Barlow"/>
              <a:buNone/>
              <a:defRPr>
                <a:latin typeface="Barlow"/>
                <a:ea typeface="Barlow"/>
                <a:cs typeface="Barlow"/>
                <a:sym typeface="Barlow"/>
              </a:defRPr>
            </a:lvl7pPr>
            <a:lvl8pPr lvl="7" rtl="0" algn="ctr">
              <a:lnSpc>
                <a:spcPct val="100000"/>
              </a:lnSpc>
              <a:spcBef>
                <a:spcPts val="0"/>
              </a:spcBef>
              <a:spcAft>
                <a:spcPts val="0"/>
              </a:spcAft>
              <a:buSzPts val="1400"/>
              <a:buFont typeface="Barlow"/>
              <a:buNone/>
              <a:defRPr>
                <a:latin typeface="Barlow"/>
                <a:ea typeface="Barlow"/>
                <a:cs typeface="Barlow"/>
                <a:sym typeface="Barlow"/>
              </a:defRPr>
            </a:lvl8pPr>
            <a:lvl9pPr lvl="8" rtl="0" algn="ctr">
              <a:lnSpc>
                <a:spcPct val="100000"/>
              </a:lnSpc>
              <a:spcBef>
                <a:spcPts val="0"/>
              </a:spcBef>
              <a:spcAft>
                <a:spcPts val="0"/>
              </a:spcAft>
              <a:buSzPts val="1400"/>
              <a:buFont typeface="Barlow"/>
              <a:buNone/>
              <a:defRPr>
                <a:latin typeface="Barlow"/>
                <a:ea typeface="Barlow"/>
                <a:cs typeface="Barlow"/>
                <a:sym typeface="Barlow"/>
              </a:defRPr>
            </a:lvl9pPr>
          </a:lstStyle>
          <a:p/>
        </p:txBody>
      </p:sp>
      <p:sp>
        <p:nvSpPr>
          <p:cNvPr id="215" name="Google Shape;215;p25"/>
          <p:cNvSpPr txBox="1"/>
          <p:nvPr>
            <p:ph idx="4" type="title"/>
          </p:nvPr>
        </p:nvSpPr>
        <p:spPr>
          <a:xfrm>
            <a:off x="1698617" y="3004407"/>
            <a:ext cx="28671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6" name="Google Shape;216;p25"/>
          <p:cNvSpPr txBox="1"/>
          <p:nvPr>
            <p:ph idx="5" type="subTitle"/>
          </p:nvPr>
        </p:nvSpPr>
        <p:spPr>
          <a:xfrm>
            <a:off x="1698617" y="3619626"/>
            <a:ext cx="2867100" cy="912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Font typeface="Barlow"/>
              <a:buNone/>
              <a:defRPr>
                <a:latin typeface="Barlow"/>
                <a:ea typeface="Barlow"/>
                <a:cs typeface="Barlow"/>
                <a:sym typeface="Barlow"/>
              </a:defRPr>
            </a:lvl2pPr>
            <a:lvl3pPr lvl="2" rtl="0" algn="ctr">
              <a:lnSpc>
                <a:spcPct val="100000"/>
              </a:lnSpc>
              <a:spcBef>
                <a:spcPts val="0"/>
              </a:spcBef>
              <a:spcAft>
                <a:spcPts val="0"/>
              </a:spcAft>
              <a:buSzPts val="1400"/>
              <a:buFont typeface="Barlow"/>
              <a:buNone/>
              <a:defRPr>
                <a:latin typeface="Barlow"/>
                <a:ea typeface="Barlow"/>
                <a:cs typeface="Barlow"/>
                <a:sym typeface="Barlow"/>
              </a:defRPr>
            </a:lvl3pPr>
            <a:lvl4pPr lvl="3" rtl="0" algn="ctr">
              <a:lnSpc>
                <a:spcPct val="100000"/>
              </a:lnSpc>
              <a:spcBef>
                <a:spcPts val="0"/>
              </a:spcBef>
              <a:spcAft>
                <a:spcPts val="0"/>
              </a:spcAft>
              <a:buSzPts val="1400"/>
              <a:buFont typeface="Barlow"/>
              <a:buNone/>
              <a:defRPr>
                <a:latin typeface="Barlow"/>
                <a:ea typeface="Barlow"/>
                <a:cs typeface="Barlow"/>
                <a:sym typeface="Barlow"/>
              </a:defRPr>
            </a:lvl4pPr>
            <a:lvl5pPr lvl="4" rtl="0" algn="ctr">
              <a:lnSpc>
                <a:spcPct val="100000"/>
              </a:lnSpc>
              <a:spcBef>
                <a:spcPts val="0"/>
              </a:spcBef>
              <a:spcAft>
                <a:spcPts val="0"/>
              </a:spcAft>
              <a:buSzPts val="1400"/>
              <a:buFont typeface="Barlow"/>
              <a:buNone/>
              <a:defRPr>
                <a:latin typeface="Barlow"/>
                <a:ea typeface="Barlow"/>
                <a:cs typeface="Barlow"/>
                <a:sym typeface="Barlow"/>
              </a:defRPr>
            </a:lvl5pPr>
            <a:lvl6pPr lvl="5" rtl="0" algn="ctr">
              <a:lnSpc>
                <a:spcPct val="100000"/>
              </a:lnSpc>
              <a:spcBef>
                <a:spcPts val="0"/>
              </a:spcBef>
              <a:spcAft>
                <a:spcPts val="0"/>
              </a:spcAft>
              <a:buSzPts val="1400"/>
              <a:buFont typeface="Barlow"/>
              <a:buNone/>
              <a:defRPr>
                <a:latin typeface="Barlow"/>
                <a:ea typeface="Barlow"/>
                <a:cs typeface="Barlow"/>
                <a:sym typeface="Barlow"/>
              </a:defRPr>
            </a:lvl6pPr>
            <a:lvl7pPr lvl="6" rtl="0" algn="ctr">
              <a:lnSpc>
                <a:spcPct val="100000"/>
              </a:lnSpc>
              <a:spcBef>
                <a:spcPts val="0"/>
              </a:spcBef>
              <a:spcAft>
                <a:spcPts val="0"/>
              </a:spcAft>
              <a:buSzPts val="1400"/>
              <a:buFont typeface="Barlow"/>
              <a:buNone/>
              <a:defRPr>
                <a:latin typeface="Barlow"/>
                <a:ea typeface="Barlow"/>
                <a:cs typeface="Barlow"/>
                <a:sym typeface="Barlow"/>
              </a:defRPr>
            </a:lvl7pPr>
            <a:lvl8pPr lvl="7" rtl="0" algn="ctr">
              <a:lnSpc>
                <a:spcPct val="100000"/>
              </a:lnSpc>
              <a:spcBef>
                <a:spcPts val="0"/>
              </a:spcBef>
              <a:spcAft>
                <a:spcPts val="0"/>
              </a:spcAft>
              <a:buSzPts val="1400"/>
              <a:buFont typeface="Barlow"/>
              <a:buNone/>
              <a:defRPr>
                <a:latin typeface="Barlow"/>
                <a:ea typeface="Barlow"/>
                <a:cs typeface="Barlow"/>
                <a:sym typeface="Barlow"/>
              </a:defRPr>
            </a:lvl8pPr>
            <a:lvl9pPr lvl="8" rtl="0" algn="ctr">
              <a:lnSpc>
                <a:spcPct val="100000"/>
              </a:lnSpc>
              <a:spcBef>
                <a:spcPts val="0"/>
              </a:spcBef>
              <a:spcAft>
                <a:spcPts val="0"/>
              </a:spcAft>
              <a:buSzPts val="1400"/>
              <a:buFont typeface="Barlow"/>
              <a:buNone/>
              <a:defRPr>
                <a:latin typeface="Barlow"/>
                <a:ea typeface="Barlow"/>
                <a:cs typeface="Barlow"/>
                <a:sym typeface="Barlow"/>
              </a:defRPr>
            </a:lvl9pPr>
          </a:lstStyle>
          <a:p/>
        </p:txBody>
      </p:sp>
      <p:sp>
        <p:nvSpPr>
          <p:cNvPr id="217" name="Google Shape;217;p25"/>
          <p:cNvSpPr txBox="1"/>
          <p:nvPr>
            <p:ph idx="6" type="title"/>
          </p:nvPr>
        </p:nvSpPr>
        <p:spPr>
          <a:xfrm flipH="1">
            <a:off x="4593236" y="3004407"/>
            <a:ext cx="2867100" cy="527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8" name="Google Shape;218;p25"/>
          <p:cNvSpPr txBox="1"/>
          <p:nvPr>
            <p:ph idx="7" type="subTitle"/>
          </p:nvPr>
        </p:nvSpPr>
        <p:spPr>
          <a:xfrm>
            <a:off x="4593236" y="3619626"/>
            <a:ext cx="2867100" cy="9120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19" name="Google Shape;219;p25"/>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220" name="Google Shape;220;p25"/>
          <p:cNvGrpSpPr/>
          <p:nvPr/>
        </p:nvGrpSpPr>
        <p:grpSpPr>
          <a:xfrm rot="-987768">
            <a:off x="-733895" y="3875634"/>
            <a:ext cx="1344359" cy="1995308"/>
            <a:chOff x="272875" y="1527563"/>
            <a:chExt cx="255950" cy="455000"/>
          </a:xfrm>
        </p:grpSpPr>
        <p:sp>
          <p:nvSpPr>
            <p:cNvPr id="221" name="Google Shape;221;p2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6" name="Google Shape;256;p25"/>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257" name="Google Shape;257;p25"/>
          <p:cNvPicPr preferRelativeResize="0"/>
          <p:nvPr/>
        </p:nvPicPr>
        <p:blipFill>
          <a:blip r:embed="rId4">
            <a:alphaModFix amt="62000"/>
          </a:blip>
          <a:stretch>
            <a:fillRect/>
          </a:stretch>
        </p:blipFill>
        <p:spPr>
          <a:xfrm flipH="1" rot="9368145">
            <a:off x="-1509155" y="-1246007"/>
            <a:ext cx="2894870" cy="2593321"/>
          </a:xfrm>
          <a:prstGeom prst="rect">
            <a:avLst/>
          </a:prstGeom>
          <a:noFill/>
          <a:ln>
            <a:noFill/>
          </a:ln>
        </p:spPr>
      </p:pic>
      <p:pic>
        <p:nvPicPr>
          <p:cNvPr id="258" name="Google Shape;258;p25"/>
          <p:cNvPicPr preferRelativeResize="0"/>
          <p:nvPr/>
        </p:nvPicPr>
        <p:blipFill>
          <a:blip r:embed="rId2">
            <a:alphaModFix amt="47000"/>
          </a:blip>
          <a:stretch>
            <a:fillRect/>
          </a:stretch>
        </p:blipFill>
        <p:spPr>
          <a:xfrm rot="-10643014">
            <a:off x="7659646" y="-1361537"/>
            <a:ext cx="2989903" cy="2468227"/>
          </a:xfrm>
          <a:prstGeom prst="rect">
            <a:avLst/>
          </a:prstGeom>
          <a:noFill/>
          <a:ln>
            <a:noFill/>
          </a:ln>
        </p:spPr>
      </p:pic>
      <p:sp>
        <p:nvSpPr>
          <p:cNvPr id="259" name="Google Shape;259;p25"/>
          <p:cNvSpPr txBox="1"/>
          <p:nvPr>
            <p:ph idx="8"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60" name="Google Shape;260;p25"/>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3">
    <p:spTree>
      <p:nvGrpSpPr>
        <p:cNvPr id="261" name="Shape 261"/>
        <p:cNvGrpSpPr/>
        <p:nvPr/>
      </p:nvGrpSpPr>
      <p:grpSpPr>
        <a:xfrm>
          <a:off x="0" y="0"/>
          <a:ext cx="0" cy="0"/>
          <a:chOff x="0" y="0"/>
          <a:chExt cx="0" cy="0"/>
        </a:xfrm>
      </p:grpSpPr>
      <p:sp>
        <p:nvSpPr>
          <p:cNvPr id="262" name="Google Shape;262;p26"/>
          <p:cNvSpPr txBox="1"/>
          <p:nvPr>
            <p:ph type="title"/>
          </p:nvPr>
        </p:nvSpPr>
        <p:spPr>
          <a:xfrm>
            <a:off x="1224826" y="1435461"/>
            <a:ext cx="21270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3" name="Google Shape;263;p26"/>
          <p:cNvSpPr txBox="1"/>
          <p:nvPr>
            <p:ph idx="1" type="subTitle"/>
          </p:nvPr>
        </p:nvSpPr>
        <p:spPr>
          <a:xfrm>
            <a:off x="1224829" y="1914654"/>
            <a:ext cx="2127000" cy="9120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4" name="Google Shape;264;p26"/>
          <p:cNvSpPr txBox="1"/>
          <p:nvPr>
            <p:ph idx="2" type="title"/>
          </p:nvPr>
        </p:nvSpPr>
        <p:spPr>
          <a:xfrm>
            <a:off x="5826912" y="1435461"/>
            <a:ext cx="2127000" cy="527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5" name="Google Shape;265;p26"/>
          <p:cNvSpPr txBox="1"/>
          <p:nvPr>
            <p:ph idx="3" type="subTitle"/>
          </p:nvPr>
        </p:nvSpPr>
        <p:spPr>
          <a:xfrm>
            <a:off x="5826914" y="1914654"/>
            <a:ext cx="2127000" cy="912000"/>
          </a:xfrm>
          <a:prstGeom prst="rect">
            <a:avLst/>
          </a:prstGeom>
        </p:spPr>
        <p:txBody>
          <a:bodyPr anchorCtr="0" anchor="ctr" bIns="91425" lIns="91425" spcFirstLastPara="1" rIns="91425" wrap="square" tIns="91425">
            <a:normAutofit/>
          </a:bodyPr>
          <a:lstStyle>
            <a:lvl1pPr lvl="0" rtl="0" algn="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6" name="Google Shape;266;p26"/>
          <p:cNvSpPr txBox="1"/>
          <p:nvPr>
            <p:ph idx="4" type="title"/>
          </p:nvPr>
        </p:nvSpPr>
        <p:spPr>
          <a:xfrm>
            <a:off x="1224826" y="2945751"/>
            <a:ext cx="21270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7" name="Google Shape;267;p26"/>
          <p:cNvSpPr txBox="1"/>
          <p:nvPr>
            <p:ph idx="5" type="subTitle"/>
          </p:nvPr>
        </p:nvSpPr>
        <p:spPr>
          <a:xfrm>
            <a:off x="1224829" y="3473670"/>
            <a:ext cx="2127000" cy="8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8" name="Google Shape;268;p26"/>
          <p:cNvSpPr txBox="1"/>
          <p:nvPr>
            <p:ph idx="6" type="title"/>
          </p:nvPr>
        </p:nvSpPr>
        <p:spPr>
          <a:xfrm>
            <a:off x="5826864" y="2945751"/>
            <a:ext cx="2127000" cy="527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400"/>
              <a:buFont typeface="Frank Ruhl Libre"/>
              <a:buNone/>
              <a:defRPr sz="1600">
                <a:latin typeface="Frank Ruhl Libre"/>
                <a:ea typeface="Frank Ruhl Libre"/>
                <a:cs typeface="Frank Ruhl Libre"/>
                <a:sym typeface="Frank Ruhl Libr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9" name="Google Shape;269;p26"/>
          <p:cNvSpPr txBox="1"/>
          <p:nvPr>
            <p:ph idx="7" type="subTitle"/>
          </p:nvPr>
        </p:nvSpPr>
        <p:spPr>
          <a:xfrm>
            <a:off x="5826914" y="3473670"/>
            <a:ext cx="2127000" cy="8412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400"/>
              <a:buFont typeface="Barlow"/>
              <a:buNone/>
              <a:defRPr sz="1400">
                <a:latin typeface="Barlow"/>
                <a:ea typeface="Barlow"/>
                <a:cs typeface="Barlow"/>
                <a:sym typeface="Barlow"/>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70" name="Google Shape;270;p26"/>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pic>
        <p:nvPicPr>
          <p:cNvPr id="271" name="Google Shape;271;p26"/>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272" name="Google Shape;272;p2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273" name="Google Shape;273;p26"/>
          <p:cNvGrpSpPr/>
          <p:nvPr/>
        </p:nvGrpSpPr>
        <p:grpSpPr>
          <a:xfrm flipH="1">
            <a:off x="-624375" y="3487614"/>
            <a:ext cx="1344377" cy="2469659"/>
            <a:chOff x="272875" y="1419395"/>
            <a:chExt cx="255950" cy="563168"/>
          </a:xfrm>
        </p:grpSpPr>
        <p:sp>
          <p:nvSpPr>
            <p:cNvPr id="274" name="Google Shape;274;p2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26"/>
          <p:cNvSpPr txBox="1"/>
          <p:nvPr>
            <p:ph idx="8"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310" name="Google Shape;310;p26"/>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311" name="Shape 311"/>
        <p:cNvGrpSpPr/>
        <p:nvPr/>
      </p:nvGrpSpPr>
      <p:grpSpPr>
        <a:xfrm>
          <a:off x="0" y="0"/>
          <a:ext cx="0" cy="0"/>
          <a:chOff x="0" y="0"/>
          <a:chExt cx="0" cy="0"/>
        </a:xfrm>
      </p:grpSpPr>
      <p:sp>
        <p:nvSpPr>
          <p:cNvPr id="312" name="Google Shape;312;p27"/>
          <p:cNvSpPr txBox="1"/>
          <p:nvPr>
            <p:ph type="title"/>
          </p:nvPr>
        </p:nvSpPr>
        <p:spPr>
          <a:xfrm>
            <a:off x="720000" y="3314050"/>
            <a:ext cx="7704000" cy="1254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Font typeface="Frank Ruhl Libre"/>
              <a:buNone/>
              <a:defRPr sz="3300">
                <a:latin typeface="Frank Ruhl Libre"/>
                <a:ea typeface="Frank Ruhl Libre"/>
                <a:cs typeface="Frank Ruhl Libre"/>
                <a:sym typeface="Frank Ruhl Libre"/>
              </a:defRPr>
            </a:lvl1pPr>
            <a:lvl2pPr lvl="1" rtl="0">
              <a:spcBef>
                <a:spcPts val="0"/>
              </a:spcBef>
              <a:spcAft>
                <a:spcPts val="0"/>
              </a:spcAft>
              <a:buSzPts val="2800"/>
              <a:buFont typeface="Frank Ruhl Libre"/>
              <a:buNone/>
              <a:defRPr>
                <a:latin typeface="Frank Ruhl Libre"/>
                <a:ea typeface="Frank Ruhl Libre"/>
                <a:cs typeface="Frank Ruhl Libre"/>
                <a:sym typeface="Frank Ruhl Libre"/>
              </a:defRPr>
            </a:lvl2pPr>
            <a:lvl3pPr lvl="2" rtl="0">
              <a:spcBef>
                <a:spcPts val="0"/>
              </a:spcBef>
              <a:spcAft>
                <a:spcPts val="0"/>
              </a:spcAft>
              <a:buSzPts val="2800"/>
              <a:buFont typeface="Frank Ruhl Libre"/>
              <a:buNone/>
              <a:defRPr>
                <a:latin typeface="Frank Ruhl Libre"/>
                <a:ea typeface="Frank Ruhl Libre"/>
                <a:cs typeface="Frank Ruhl Libre"/>
                <a:sym typeface="Frank Ruhl Libre"/>
              </a:defRPr>
            </a:lvl3pPr>
            <a:lvl4pPr lvl="3" rtl="0">
              <a:spcBef>
                <a:spcPts val="0"/>
              </a:spcBef>
              <a:spcAft>
                <a:spcPts val="0"/>
              </a:spcAft>
              <a:buSzPts val="2800"/>
              <a:buFont typeface="Frank Ruhl Libre"/>
              <a:buNone/>
              <a:defRPr>
                <a:latin typeface="Frank Ruhl Libre"/>
                <a:ea typeface="Frank Ruhl Libre"/>
                <a:cs typeface="Frank Ruhl Libre"/>
                <a:sym typeface="Frank Ruhl Libre"/>
              </a:defRPr>
            </a:lvl4pPr>
            <a:lvl5pPr lvl="4" rtl="0">
              <a:spcBef>
                <a:spcPts val="0"/>
              </a:spcBef>
              <a:spcAft>
                <a:spcPts val="0"/>
              </a:spcAft>
              <a:buSzPts val="2800"/>
              <a:buFont typeface="Frank Ruhl Libre"/>
              <a:buNone/>
              <a:defRPr>
                <a:latin typeface="Frank Ruhl Libre"/>
                <a:ea typeface="Frank Ruhl Libre"/>
                <a:cs typeface="Frank Ruhl Libre"/>
                <a:sym typeface="Frank Ruhl Libre"/>
              </a:defRPr>
            </a:lvl5pPr>
            <a:lvl6pPr lvl="5" rtl="0">
              <a:spcBef>
                <a:spcPts val="0"/>
              </a:spcBef>
              <a:spcAft>
                <a:spcPts val="0"/>
              </a:spcAft>
              <a:buSzPts val="2800"/>
              <a:buFont typeface="Frank Ruhl Libre"/>
              <a:buNone/>
              <a:defRPr>
                <a:latin typeface="Frank Ruhl Libre"/>
                <a:ea typeface="Frank Ruhl Libre"/>
                <a:cs typeface="Frank Ruhl Libre"/>
                <a:sym typeface="Frank Ruhl Libre"/>
              </a:defRPr>
            </a:lvl6pPr>
            <a:lvl7pPr lvl="6" rtl="0">
              <a:spcBef>
                <a:spcPts val="0"/>
              </a:spcBef>
              <a:spcAft>
                <a:spcPts val="0"/>
              </a:spcAft>
              <a:buSzPts val="2800"/>
              <a:buFont typeface="Frank Ruhl Libre"/>
              <a:buNone/>
              <a:defRPr>
                <a:latin typeface="Frank Ruhl Libre"/>
                <a:ea typeface="Frank Ruhl Libre"/>
                <a:cs typeface="Frank Ruhl Libre"/>
                <a:sym typeface="Frank Ruhl Libre"/>
              </a:defRPr>
            </a:lvl7pPr>
            <a:lvl8pPr lvl="7" rtl="0">
              <a:spcBef>
                <a:spcPts val="0"/>
              </a:spcBef>
              <a:spcAft>
                <a:spcPts val="0"/>
              </a:spcAft>
              <a:buSzPts val="2800"/>
              <a:buFont typeface="Frank Ruhl Libre"/>
              <a:buNone/>
              <a:defRPr>
                <a:latin typeface="Frank Ruhl Libre"/>
                <a:ea typeface="Frank Ruhl Libre"/>
                <a:cs typeface="Frank Ruhl Libre"/>
                <a:sym typeface="Frank Ruhl Libre"/>
              </a:defRPr>
            </a:lvl8pPr>
            <a:lvl9pPr lvl="8" rtl="0">
              <a:spcBef>
                <a:spcPts val="0"/>
              </a:spcBef>
              <a:spcAft>
                <a:spcPts val="0"/>
              </a:spcAft>
              <a:buSzPts val="2800"/>
              <a:buFont typeface="Frank Ruhl Libre"/>
              <a:buNone/>
              <a:defRPr>
                <a:latin typeface="Frank Ruhl Libre"/>
                <a:ea typeface="Frank Ruhl Libre"/>
                <a:cs typeface="Frank Ruhl Libre"/>
                <a:sym typeface="Frank Ruhl Libr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_2">
    <p:spTree>
      <p:nvGrpSpPr>
        <p:cNvPr id="313" name="Shape 313"/>
        <p:cNvGrpSpPr/>
        <p:nvPr/>
      </p:nvGrpSpPr>
      <p:grpSpPr>
        <a:xfrm>
          <a:off x="0" y="0"/>
          <a:ext cx="0" cy="0"/>
          <a:chOff x="0" y="0"/>
          <a:chExt cx="0" cy="0"/>
        </a:xfrm>
      </p:grpSpPr>
      <p:pic>
        <p:nvPicPr>
          <p:cNvPr id="314" name="Google Shape;314;p28"/>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315" name="Google Shape;315;p28"/>
          <p:cNvGrpSpPr/>
          <p:nvPr/>
        </p:nvGrpSpPr>
        <p:grpSpPr>
          <a:xfrm rot="-8099954">
            <a:off x="-459577" y="-1021623"/>
            <a:ext cx="1344367" cy="1995327"/>
            <a:chOff x="272875" y="1527563"/>
            <a:chExt cx="255950" cy="455000"/>
          </a:xfrm>
        </p:grpSpPr>
        <p:sp>
          <p:nvSpPr>
            <p:cNvPr id="316" name="Google Shape;316;p2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1" name="Google Shape;351;p28"/>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352" name="Google Shape;352;p28"/>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353" name="Google Shape;353;p28"/>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354" name="Google Shape;354;p28"/>
          <p:cNvSpPr/>
          <p:nvPr/>
        </p:nvSpPr>
        <p:spPr>
          <a:xfrm flipH="1" rot="231922">
            <a:off x="7473457" y="-6437207"/>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5" name="Google Shape;355;p28"/>
          <p:cNvPicPr preferRelativeResize="0"/>
          <p:nvPr/>
        </p:nvPicPr>
        <p:blipFill>
          <a:blip r:embed="rId2">
            <a:alphaModFix amt="66000"/>
          </a:blip>
          <a:stretch>
            <a:fillRect/>
          </a:stretch>
        </p:blipFill>
        <p:spPr>
          <a:xfrm flipH="1" rot="-2343514">
            <a:off x="7272347" y="3430567"/>
            <a:ext cx="3297389" cy="2276638"/>
          </a:xfrm>
          <a:prstGeom prst="rect">
            <a:avLst/>
          </a:prstGeom>
          <a:noFill/>
          <a:ln>
            <a:noFill/>
          </a:ln>
        </p:spPr>
      </p:pic>
      <p:grpSp>
        <p:nvGrpSpPr>
          <p:cNvPr id="356" name="Google Shape;356;p28"/>
          <p:cNvGrpSpPr/>
          <p:nvPr/>
        </p:nvGrpSpPr>
        <p:grpSpPr>
          <a:xfrm rot="-8099954">
            <a:off x="8454323" y="4128852"/>
            <a:ext cx="1344367" cy="1995327"/>
            <a:chOff x="272875" y="1527563"/>
            <a:chExt cx="255950" cy="455000"/>
          </a:xfrm>
        </p:grpSpPr>
        <p:sp>
          <p:nvSpPr>
            <p:cNvPr id="357" name="Google Shape;357;p2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392" name="Shape 392"/>
        <p:cNvGrpSpPr/>
        <p:nvPr/>
      </p:nvGrpSpPr>
      <p:grpSpPr>
        <a:xfrm>
          <a:off x="0" y="0"/>
          <a:ext cx="0" cy="0"/>
          <a:chOff x="0" y="0"/>
          <a:chExt cx="0" cy="0"/>
        </a:xfrm>
      </p:grpSpPr>
      <p:sp>
        <p:nvSpPr>
          <p:cNvPr id="393" name="Google Shape;393;p29"/>
          <p:cNvSpPr txBox="1"/>
          <p:nvPr>
            <p:ph idx="1" type="subTitle"/>
          </p:nvPr>
        </p:nvSpPr>
        <p:spPr>
          <a:xfrm>
            <a:off x="1944337" y="3168343"/>
            <a:ext cx="1532400" cy="4791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None/>
              <a:defRPr b="1" sz="1600">
                <a:latin typeface="Frank Ruhl Libre"/>
                <a:ea typeface="Frank Ruhl Libre"/>
                <a:cs typeface="Frank Ruhl Libre"/>
                <a:sym typeface="Frank Ruhl Libre"/>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394" name="Google Shape;394;p29"/>
          <p:cNvSpPr txBox="1"/>
          <p:nvPr>
            <p:ph idx="2" type="subTitle"/>
          </p:nvPr>
        </p:nvSpPr>
        <p:spPr>
          <a:xfrm>
            <a:off x="1381688" y="3559333"/>
            <a:ext cx="2657700" cy="10134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a:latin typeface="Barlow"/>
                <a:ea typeface="Barlow"/>
                <a:cs typeface="Barlow"/>
                <a:sym typeface="Barlow"/>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95" name="Google Shape;395;p29"/>
          <p:cNvSpPr txBox="1"/>
          <p:nvPr>
            <p:ph idx="3" type="subTitle"/>
          </p:nvPr>
        </p:nvSpPr>
        <p:spPr>
          <a:xfrm flipH="1">
            <a:off x="5667265" y="3168343"/>
            <a:ext cx="1532400" cy="4791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None/>
              <a:defRPr b="1" sz="1600">
                <a:latin typeface="Frank Ruhl Libre"/>
                <a:ea typeface="Frank Ruhl Libre"/>
                <a:cs typeface="Frank Ruhl Libre"/>
                <a:sym typeface="Frank Ruhl Libre"/>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396" name="Google Shape;396;p29"/>
          <p:cNvSpPr txBox="1"/>
          <p:nvPr>
            <p:ph idx="4" type="subTitle"/>
          </p:nvPr>
        </p:nvSpPr>
        <p:spPr>
          <a:xfrm flipH="1">
            <a:off x="5104613" y="3559333"/>
            <a:ext cx="2657700" cy="10134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None/>
              <a:defRPr>
                <a:latin typeface="Barlow"/>
                <a:ea typeface="Barlow"/>
                <a:cs typeface="Barlow"/>
                <a:sym typeface="Barlow"/>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397" name="Google Shape;397;p29"/>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98" name="Google Shape;398;p29"/>
          <p:cNvGrpSpPr/>
          <p:nvPr/>
        </p:nvGrpSpPr>
        <p:grpSpPr>
          <a:xfrm rot="-987768">
            <a:off x="-414533" y="3230134"/>
            <a:ext cx="1344359" cy="1995308"/>
            <a:chOff x="272875" y="1527563"/>
            <a:chExt cx="255950" cy="455000"/>
          </a:xfrm>
        </p:grpSpPr>
        <p:sp>
          <p:nvSpPr>
            <p:cNvPr id="399" name="Google Shape;399;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4" name="Google Shape;434;p29"/>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435" name="Google Shape;435;p29"/>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36" name="Google Shape;436;p29"/>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37" name="Google Shape;437;p29"/>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438" name="Google Shape;438;p29"/>
          <p:cNvGrpSpPr/>
          <p:nvPr/>
        </p:nvGrpSpPr>
        <p:grpSpPr>
          <a:xfrm rot="8100046">
            <a:off x="8172668" y="-457651"/>
            <a:ext cx="1344367" cy="1995327"/>
            <a:chOff x="272875" y="1527563"/>
            <a:chExt cx="255950" cy="455000"/>
          </a:xfrm>
        </p:grpSpPr>
        <p:sp>
          <p:nvSpPr>
            <p:cNvPr id="439" name="Google Shape;439;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29"/>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75" name="Google Shape;475;p29"/>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9"/>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2_1_1">
    <p:spTree>
      <p:nvGrpSpPr>
        <p:cNvPr id="477" name="Shape 477"/>
        <p:cNvGrpSpPr/>
        <p:nvPr/>
      </p:nvGrpSpPr>
      <p:grpSpPr>
        <a:xfrm>
          <a:off x="0" y="0"/>
          <a:ext cx="0" cy="0"/>
          <a:chOff x="0" y="0"/>
          <a:chExt cx="0" cy="0"/>
        </a:xfrm>
      </p:grpSpPr>
      <p:pic>
        <p:nvPicPr>
          <p:cNvPr id="478" name="Google Shape;478;p30"/>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479" name="Google Shape;479;p30"/>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480" name="Google Shape;480;p30"/>
          <p:cNvGrpSpPr/>
          <p:nvPr/>
        </p:nvGrpSpPr>
        <p:grpSpPr>
          <a:xfrm rot="-8099954">
            <a:off x="25750" y="-768875"/>
            <a:ext cx="1344367" cy="1995327"/>
            <a:chOff x="272875" y="1527563"/>
            <a:chExt cx="255950" cy="455000"/>
          </a:xfrm>
        </p:grpSpPr>
        <p:sp>
          <p:nvSpPr>
            <p:cNvPr id="481" name="Google Shape;481;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6" name="Google Shape;516;p30"/>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517" name="Google Shape;517;p30"/>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518" name="Google Shape;518;p30"/>
          <p:cNvGrpSpPr/>
          <p:nvPr/>
        </p:nvGrpSpPr>
        <p:grpSpPr>
          <a:xfrm rot="3618644">
            <a:off x="7686877" y="3841497"/>
            <a:ext cx="1344356" cy="2469645"/>
            <a:chOff x="272875" y="1419395"/>
            <a:chExt cx="255950" cy="563168"/>
          </a:xfrm>
        </p:grpSpPr>
        <p:sp>
          <p:nvSpPr>
            <p:cNvPr id="519" name="Google Shape;519;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4" name="Google Shape;554;p30"/>
          <p:cNvSpPr txBox="1"/>
          <p:nvPr>
            <p:ph type="title"/>
          </p:nvPr>
        </p:nvSpPr>
        <p:spPr>
          <a:xfrm>
            <a:off x="730325" y="3530302"/>
            <a:ext cx="2336400" cy="467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55" name="Google Shape;555;p30"/>
          <p:cNvSpPr txBox="1"/>
          <p:nvPr>
            <p:ph idx="1" type="subTitle"/>
          </p:nvPr>
        </p:nvSpPr>
        <p:spPr>
          <a:xfrm>
            <a:off x="730325" y="3915850"/>
            <a:ext cx="2336400" cy="767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56" name="Google Shape;556;p30"/>
          <p:cNvSpPr txBox="1"/>
          <p:nvPr>
            <p:ph idx="2" type="title"/>
          </p:nvPr>
        </p:nvSpPr>
        <p:spPr>
          <a:xfrm>
            <a:off x="3405326" y="3530302"/>
            <a:ext cx="2336400" cy="467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57" name="Google Shape;557;p30"/>
          <p:cNvSpPr txBox="1"/>
          <p:nvPr>
            <p:ph idx="3" type="subTitle"/>
          </p:nvPr>
        </p:nvSpPr>
        <p:spPr>
          <a:xfrm>
            <a:off x="3405326" y="3915850"/>
            <a:ext cx="2336400" cy="767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58" name="Google Shape;558;p30"/>
          <p:cNvSpPr txBox="1"/>
          <p:nvPr>
            <p:ph idx="4" type="title"/>
          </p:nvPr>
        </p:nvSpPr>
        <p:spPr>
          <a:xfrm>
            <a:off x="6076283" y="3530302"/>
            <a:ext cx="2336400" cy="467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59" name="Google Shape;559;p30"/>
          <p:cNvSpPr txBox="1"/>
          <p:nvPr>
            <p:ph idx="5" type="subTitle"/>
          </p:nvPr>
        </p:nvSpPr>
        <p:spPr>
          <a:xfrm>
            <a:off x="6076283" y="3915850"/>
            <a:ext cx="2336400" cy="767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60" name="Google Shape;560;p30"/>
          <p:cNvSpPr txBox="1"/>
          <p:nvPr>
            <p:ph idx="6"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561" name="Google Shape;561;p30"/>
          <p:cNvSpPr txBox="1"/>
          <p:nvPr>
            <p:ph idx="7" type="title"/>
          </p:nvPr>
        </p:nvSpPr>
        <p:spPr>
          <a:xfrm>
            <a:off x="730325" y="1813595"/>
            <a:ext cx="2336400" cy="467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62" name="Google Shape;562;p30"/>
          <p:cNvSpPr txBox="1"/>
          <p:nvPr>
            <p:ph idx="8" type="subTitle"/>
          </p:nvPr>
        </p:nvSpPr>
        <p:spPr>
          <a:xfrm>
            <a:off x="730325" y="2195913"/>
            <a:ext cx="2336400" cy="767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63" name="Google Shape;563;p30"/>
          <p:cNvSpPr txBox="1"/>
          <p:nvPr>
            <p:ph idx="9" type="title"/>
          </p:nvPr>
        </p:nvSpPr>
        <p:spPr>
          <a:xfrm>
            <a:off x="3405326" y="1813595"/>
            <a:ext cx="2336400" cy="467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64" name="Google Shape;564;p30"/>
          <p:cNvSpPr txBox="1"/>
          <p:nvPr>
            <p:ph idx="13" type="subTitle"/>
          </p:nvPr>
        </p:nvSpPr>
        <p:spPr>
          <a:xfrm>
            <a:off x="3405326" y="2195913"/>
            <a:ext cx="2336400" cy="767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65" name="Google Shape;565;p30"/>
          <p:cNvSpPr txBox="1"/>
          <p:nvPr>
            <p:ph idx="14" type="title"/>
          </p:nvPr>
        </p:nvSpPr>
        <p:spPr>
          <a:xfrm>
            <a:off x="6076283" y="1813595"/>
            <a:ext cx="2336400" cy="467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66" name="Google Shape;566;p30"/>
          <p:cNvSpPr txBox="1"/>
          <p:nvPr>
            <p:ph idx="15" type="subTitle"/>
          </p:nvPr>
        </p:nvSpPr>
        <p:spPr>
          <a:xfrm>
            <a:off x="6076283" y="2195913"/>
            <a:ext cx="2336400" cy="767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567" name="Shape 567"/>
        <p:cNvGrpSpPr/>
        <p:nvPr/>
      </p:nvGrpSpPr>
      <p:grpSpPr>
        <a:xfrm>
          <a:off x="0" y="0"/>
          <a:ext cx="0" cy="0"/>
          <a:chOff x="0" y="0"/>
          <a:chExt cx="0" cy="0"/>
        </a:xfrm>
      </p:grpSpPr>
      <p:pic>
        <p:nvPicPr>
          <p:cNvPr id="568" name="Google Shape;568;p31"/>
          <p:cNvPicPr preferRelativeResize="0"/>
          <p:nvPr/>
        </p:nvPicPr>
        <p:blipFill>
          <a:blip r:embed="rId2">
            <a:alphaModFix amt="66000"/>
          </a:blip>
          <a:stretch>
            <a:fillRect/>
          </a:stretch>
        </p:blipFill>
        <p:spPr>
          <a:xfrm flipH="1" rot="8456486">
            <a:off x="4213816" y="1684455"/>
            <a:ext cx="3297389" cy="2276638"/>
          </a:xfrm>
          <a:prstGeom prst="rect">
            <a:avLst/>
          </a:prstGeom>
          <a:noFill/>
          <a:ln>
            <a:noFill/>
          </a:ln>
        </p:spPr>
      </p:pic>
      <p:pic>
        <p:nvPicPr>
          <p:cNvPr id="569" name="Google Shape;569;p31"/>
          <p:cNvPicPr preferRelativeResize="0"/>
          <p:nvPr/>
        </p:nvPicPr>
        <p:blipFill>
          <a:blip r:embed="rId3">
            <a:alphaModFix amt="74000"/>
          </a:blip>
          <a:stretch>
            <a:fillRect/>
          </a:stretch>
        </p:blipFill>
        <p:spPr>
          <a:xfrm flipH="1" rot="-5809801">
            <a:off x="2079893" y="1275092"/>
            <a:ext cx="2894870" cy="2593321"/>
          </a:xfrm>
          <a:prstGeom prst="rect">
            <a:avLst/>
          </a:prstGeom>
          <a:noFill/>
          <a:ln>
            <a:noFill/>
          </a:ln>
        </p:spPr>
      </p:pic>
      <p:pic>
        <p:nvPicPr>
          <p:cNvPr id="570" name="Google Shape;570;p3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71" name="Google Shape;571;p31"/>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9600"/>
              <a:buFont typeface="Frank Ruhl Libre"/>
              <a:buNone/>
              <a:defRPr sz="9600">
                <a:latin typeface="Frank Ruhl Libre"/>
                <a:ea typeface="Frank Ruhl Libre"/>
                <a:cs typeface="Frank Ruhl Libre"/>
                <a:sym typeface="Frank Ruhl Libre"/>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572" name="Google Shape;572;p31"/>
          <p:cNvSpPr txBox="1"/>
          <p:nvPr>
            <p:ph idx="1" type="subTitle"/>
          </p:nvPr>
        </p:nvSpPr>
        <p:spPr>
          <a:xfrm>
            <a:off x="1284000" y="3069625"/>
            <a:ext cx="6576000" cy="713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600"/>
              <a:buFont typeface="Barlow"/>
              <a:buNone/>
              <a:defRPr sz="1900">
                <a:latin typeface="Barlow"/>
                <a:ea typeface="Barlow"/>
                <a:cs typeface="Barlow"/>
                <a:sym typeface="Barlow"/>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573" name="Google Shape;573;p31"/>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574" name="Google Shape;574;p31"/>
          <p:cNvGrpSpPr/>
          <p:nvPr/>
        </p:nvGrpSpPr>
        <p:grpSpPr>
          <a:xfrm rot="2700046">
            <a:off x="8023488" y="3760130"/>
            <a:ext cx="1344367" cy="1995327"/>
            <a:chOff x="272875" y="1527563"/>
            <a:chExt cx="255950" cy="455000"/>
          </a:xfrm>
        </p:grpSpPr>
        <p:sp>
          <p:nvSpPr>
            <p:cNvPr id="575" name="Google Shape;575;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0" name="Google Shape;610;p3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11" name="Google Shape;611;p31"/>
          <p:cNvGrpSpPr/>
          <p:nvPr/>
        </p:nvGrpSpPr>
        <p:grpSpPr>
          <a:xfrm rot="-7181356">
            <a:off x="474922" y="-1462434"/>
            <a:ext cx="1344356" cy="2469645"/>
            <a:chOff x="272875" y="1419395"/>
            <a:chExt cx="255950" cy="563168"/>
          </a:xfrm>
        </p:grpSpPr>
        <p:sp>
          <p:nvSpPr>
            <p:cNvPr id="612" name="Google Shape;612;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 name="Google Shape;647;p31"/>
          <p:cNvSpPr/>
          <p:nvPr/>
        </p:nvSpPr>
        <p:spPr>
          <a:xfrm rot="3011561">
            <a:off x="7155837" y="485431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1"/>
          <p:cNvSpPr/>
          <p:nvPr/>
        </p:nvSpPr>
        <p:spPr>
          <a:xfrm rot="-9900083">
            <a:off x="-1242749" y="2125430"/>
            <a:ext cx="3386946" cy="5315794"/>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649" name="Shape 649"/>
        <p:cNvGrpSpPr/>
        <p:nvPr/>
      </p:nvGrpSpPr>
      <p:grpSpPr>
        <a:xfrm>
          <a:off x="0" y="0"/>
          <a:ext cx="0" cy="0"/>
          <a:chOff x="0" y="0"/>
          <a:chExt cx="0" cy="0"/>
        </a:xfrm>
      </p:grpSpPr>
      <p:sp>
        <p:nvSpPr>
          <p:cNvPr id="650" name="Google Shape;650;p32"/>
          <p:cNvSpPr txBox="1"/>
          <p:nvPr>
            <p:ph idx="1" type="subTitle"/>
          </p:nvPr>
        </p:nvSpPr>
        <p:spPr>
          <a:xfrm>
            <a:off x="720000" y="1475700"/>
            <a:ext cx="7704000" cy="26577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800"/>
              <a:buFont typeface="Barlow"/>
              <a:buChar char="●"/>
              <a:defRPr>
                <a:latin typeface="Barlow"/>
                <a:ea typeface="Barlow"/>
                <a:cs typeface="Barlow"/>
                <a:sym typeface="Barlow"/>
              </a:defRPr>
            </a:lvl1pPr>
            <a:lvl2pPr lvl="1" rtl="0" algn="ctr">
              <a:lnSpc>
                <a:spcPct val="100000"/>
              </a:lnSpc>
              <a:spcBef>
                <a:spcPts val="0"/>
              </a:spcBef>
              <a:spcAft>
                <a:spcPts val="0"/>
              </a:spcAft>
              <a:buSzPts val="1400"/>
              <a:buFont typeface="Barlow"/>
              <a:buChar char="○"/>
              <a:defRPr>
                <a:latin typeface="Barlow"/>
                <a:ea typeface="Barlow"/>
                <a:cs typeface="Barlow"/>
                <a:sym typeface="Barlow"/>
              </a:defRPr>
            </a:lvl2pPr>
            <a:lvl3pPr lvl="2" rtl="0" algn="ctr">
              <a:lnSpc>
                <a:spcPct val="100000"/>
              </a:lnSpc>
              <a:spcBef>
                <a:spcPts val="0"/>
              </a:spcBef>
              <a:spcAft>
                <a:spcPts val="0"/>
              </a:spcAft>
              <a:buSzPts val="1400"/>
              <a:buFont typeface="Barlow"/>
              <a:buChar char="■"/>
              <a:defRPr>
                <a:latin typeface="Barlow"/>
                <a:ea typeface="Barlow"/>
                <a:cs typeface="Barlow"/>
                <a:sym typeface="Barlow"/>
              </a:defRPr>
            </a:lvl3pPr>
            <a:lvl4pPr lvl="3" rtl="0" algn="ctr">
              <a:lnSpc>
                <a:spcPct val="100000"/>
              </a:lnSpc>
              <a:spcBef>
                <a:spcPts val="0"/>
              </a:spcBef>
              <a:spcAft>
                <a:spcPts val="0"/>
              </a:spcAft>
              <a:buSzPts val="1400"/>
              <a:buFont typeface="Barlow"/>
              <a:buChar char="●"/>
              <a:defRPr>
                <a:latin typeface="Barlow"/>
                <a:ea typeface="Barlow"/>
                <a:cs typeface="Barlow"/>
                <a:sym typeface="Barlow"/>
              </a:defRPr>
            </a:lvl4pPr>
            <a:lvl5pPr lvl="4" rtl="0" algn="ctr">
              <a:lnSpc>
                <a:spcPct val="100000"/>
              </a:lnSpc>
              <a:spcBef>
                <a:spcPts val="0"/>
              </a:spcBef>
              <a:spcAft>
                <a:spcPts val="0"/>
              </a:spcAft>
              <a:buSzPts val="1400"/>
              <a:buFont typeface="Barlow"/>
              <a:buChar char="○"/>
              <a:defRPr>
                <a:latin typeface="Barlow"/>
                <a:ea typeface="Barlow"/>
                <a:cs typeface="Barlow"/>
                <a:sym typeface="Barlow"/>
              </a:defRPr>
            </a:lvl5pPr>
            <a:lvl6pPr lvl="5" rtl="0" algn="ctr">
              <a:lnSpc>
                <a:spcPct val="100000"/>
              </a:lnSpc>
              <a:spcBef>
                <a:spcPts val="0"/>
              </a:spcBef>
              <a:spcAft>
                <a:spcPts val="0"/>
              </a:spcAft>
              <a:buSzPts val="1400"/>
              <a:buFont typeface="Barlow"/>
              <a:buChar char="■"/>
              <a:defRPr>
                <a:latin typeface="Barlow"/>
                <a:ea typeface="Barlow"/>
                <a:cs typeface="Barlow"/>
                <a:sym typeface="Barlow"/>
              </a:defRPr>
            </a:lvl6pPr>
            <a:lvl7pPr lvl="6" rtl="0" algn="ctr">
              <a:lnSpc>
                <a:spcPct val="100000"/>
              </a:lnSpc>
              <a:spcBef>
                <a:spcPts val="0"/>
              </a:spcBef>
              <a:spcAft>
                <a:spcPts val="0"/>
              </a:spcAft>
              <a:buSzPts val="1400"/>
              <a:buFont typeface="Barlow"/>
              <a:buChar char="●"/>
              <a:defRPr>
                <a:latin typeface="Barlow"/>
                <a:ea typeface="Barlow"/>
                <a:cs typeface="Barlow"/>
                <a:sym typeface="Barlow"/>
              </a:defRPr>
            </a:lvl7pPr>
            <a:lvl8pPr lvl="7" rtl="0" algn="ctr">
              <a:lnSpc>
                <a:spcPct val="100000"/>
              </a:lnSpc>
              <a:spcBef>
                <a:spcPts val="0"/>
              </a:spcBef>
              <a:spcAft>
                <a:spcPts val="0"/>
              </a:spcAft>
              <a:buSzPts val="1400"/>
              <a:buFont typeface="Barlow"/>
              <a:buChar char="○"/>
              <a:defRPr>
                <a:latin typeface="Barlow"/>
                <a:ea typeface="Barlow"/>
                <a:cs typeface="Barlow"/>
                <a:sym typeface="Barlow"/>
              </a:defRPr>
            </a:lvl8pPr>
            <a:lvl9pPr lvl="8" rtl="0" algn="ctr">
              <a:lnSpc>
                <a:spcPct val="100000"/>
              </a:lnSpc>
              <a:spcBef>
                <a:spcPts val="0"/>
              </a:spcBef>
              <a:spcAft>
                <a:spcPts val="0"/>
              </a:spcAft>
              <a:buSzPts val="1400"/>
              <a:buFont typeface="Barlow"/>
              <a:buChar char="■"/>
              <a:defRPr>
                <a:latin typeface="Barlow"/>
                <a:ea typeface="Barlow"/>
                <a:cs typeface="Barlow"/>
                <a:sym typeface="Barlow"/>
              </a:defRPr>
            </a:lvl9pPr>
          </a:lstStyle>
          <a:p/>
        </p:txBody>
      </p:sp>
      <p:sp>
        <p:nvSpPr>
          <p:cNvPr id="651" name="Google Shape;651;p32"/>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pic>
        <p:nvPicPr>
          <p:cNvPr id="652" name="Google Shape;652;p32"/>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653" name="Google Shape;653;p32"/>
          <p:cNvGrpSpPr/>
          <p:nvPr/>
        </p:nvGrpSpPr>
        <p:grpSpPr>
          <a:xfrm rot="-987768">
            <a:off x="-414533" y="3230134"/>
            <a:ext cx="1344359" cy="1995308"/>
            <a:chOff x="272875" y="1527563"/>
            <a:chExt cx="255950" cy="455000"/>
          </a:xfrm>
        </p:grpSpPr>
        <p:sp>
          <p:nvSpPr>
            <p:cNvPr id="654" name="Google Shape;654;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9" name="Google Shape;689;p32"/>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690" name="Google Shape;690;p32"/>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691" name="Google Shape;691;p32"/>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692" name="Google Shape;692;p32"/>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693" name="Google Shape;693;p32"/>
          <p:cNvGrpSpPr/>
          <p:nvPr/>
        </p:nvGrpSpPr>
        <p:grpSpPr>
          <a:xfrm rot="8100046">
            <a:off x="8172668" y="-457651"/>
            <a:ext cx="1344367" cy="1995327"/>
            <a:chOff x="272875" y="1527563"/>
            <a:chExt cx="255950" cy="455000"/>
          </a:xfrm>
        </p:grpSpPr>
        <p:sp>
          <p:nvSpPr>
            <p:cNvPr id="694" name="Google Shape;694;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32"/>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2"/>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1">
    <p:spTree>
      <p:nvGrpSpPr>
        <p:cNvPr id="731" name="Shape 731"/>
        <p:cNvGrpSpPr/>
        <p:nvPr/>
      </p:nvGrpSpPr>
      <p:grpSpPr>
        <a:xfrm>
          <a:off x="0" y="0"/>
          <a:ext cx="0" cy="0"/>
          <a:chOff x="0" y="0"/>
          <a:chExt cx="0" cy="0"/>
        </a:xfrm>
      </p:grpSpPr>
      <p:pic>
        <p:nvPicPr>
          <p:cNvPr id="732" name="Google Shape;732;p33"/>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733" name="Google Shape;733;p33"/>
          <p:cNvGrpSpPr/>
          <p:nvPr/>
        </p:nvGrpSpPr>
        <p:grpSpPr>
          <a:xfrm rot="-987768">
            <a:off x="7751817" y="-266278"/>
            <a:ext cx="1344359" cy="1995308"/>
            <a:chOff x="272875" y="1527563"/>
            <a:chExt cx="255950" cy="455000"/>
          </a:xfrm>
        </p:grpSpPr>
        <p:sp>
          <p:nvSpPr>
            <p:cNvPr id="734" name="Google Shape;734;p3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9" name="Google Shape;769;p33"/>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770" name="Google Shape;770;p33"/>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71" name="Google Shape;771;p33"/>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3"/>
          <p:cNvSpPr txBox="1"/>
          <p:nvPr>
            <p:ph idx="1" type="subTitle"/>
          </p:nvPr>
        </p:nvSpPr>
        <p:spPr>
          <a:xfrm>
            <a:off x="724603" y="2240850"/>
            <a:ext cx="3181800" cy="1239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2"/>
              </a:buClr>
              <a:buSzPts val="1400"/>
              <a:buFont typeface="Barlow"/>
              <a:buChar char="●"/>
              <a:defRPr sz="1600">
                <a:latin typeface="Barlow"/>
                <a:ea typeface="Barlow"/>
                <a:cs typeface="Barlow"/>
                <a:sym typeface="Barlow"/>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773" name="Google Shape;773;p33"/>
          <p:cNvSpPr txBox="1"/>
          <p:nvPr>
            <p:ph type="ctrTitle"/>
          </p:nvPr>
        </p:nvSpPr>
        <p:spPr>
          <a:xfrm>
            <a:off x="724603" y="1663050"/>
            <a:ext cx="31818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774" name="Google Shape;774;p33"/>
          <p:cNvSpPr/>
          <p:nvPr/>
        </p:nvSpPr>
        <p:spPr>
          <a:xfrm flipH="1" rot="-4340781">
            <a:off x="3518" y="-5268942"/>
            <a:ext cx="4623974" cy="725683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_1">
    <p:spTree>
      <p:nvGrpSpPr>
        <p:cNvPr id="775" name="Shape 775"/>
        <p:cNvGrpSpPr/>
        <p:nvPr/>
      </p:nvGrpSpPr>
      <p:grpSpPr>
        <a:xfrm>
          <a:off x="0" y="0"/>
          <a:ext cx="0" cy="0"/>
          <a:chOff x="0" y="0"/>
          <a:chExt cx="0" cy="0"/>
        </a:xfrm>
      </p:grpSpPr>
      <p:pic>
        <p:nvPicPr>
          <p:cNvPr id="776" name="Google Shape;776;p34"/>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777" name="Google Shape;777;p34"/>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778" name="Google Shape;778;p34"/>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779" name="Google Shape;779;p34"/>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780" name="Google Shape;780;p34"/>
          <p:cNvGrpSpPr/>
          <p:nvPr/>
        </p:nvGrpSpPr>
        <p:grpSpPr>
          <a:xfrm rot="-2700000">
            <a:off x="167955" y="3080962"/>
            <a:ext cx="1344349" cy="2469678"/>
            <a:chOff x="272875" y="1419395"/>
            <a:chExt cx="255950" cy="563168"/>
          </a:xfrm>
        </p:grpSpPr>
        <p:sp>
          <p:nvSpPr>
            <p:cNvPr id="781" name="Google Shape;781;p3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4"/>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4"/>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4"/>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4"/>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4"/>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4"/>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34"/>
          <p:cNvGrpSpPr/>
          <p:nvPr/>
        </p:nvGrpSpPr>
        <p:grpSpPr>
          <a:xfrm rot="-2700000">
            <a:off x="8026513" y="-183341"/>
            <a:ext cx="1344349" cy="1995327"/>
            <a:chOff x="272875" y="1527563"/>
            <a:chExt cx="255950" cy="455000"/>
          </a:xfrm>
        </p:grpSpPr>
        <p:sp>
          <p:nvSpPr>
            <p:cNvPr id="817" name="Google Shape;817;p3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2" name="Google Shape;852;p34"/>
          <p:cNvSpPr txBox="1"/>
          <p:nvPr>
            <p:ph type="ctrTitle"/>
          </p:nvPr>
        </p:nvSpPr>
        <p:spPr>
          <a:xfrm>
            <a:off x="720000" y="540000"/>
            <a:ext cx="7704000" cy="1350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5200"/>
              <a:buFont typeface="Frank Ruhl Libre"/>
              <a:buNone/>
              <a:defRPr sz="6000">
                <a:latin typeface="Frank Ruhl Libre"/>
                <a:ea typeface="Frank Ruhl Libre"/>
                <a:cs typeface="Frank Ruhl Libre"/>
                <a:sym typeface="Frank Ruhl Libr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53" name="Google Shape;853;p34"/>
          <p:cNvSpPr txBox="1"/>
          <p:nvPr>
            <p:ph idx="1" type="subTitle"/>
          </p:nvPr>
        </p:nvSpPr>
        <p:spPr>
          <a:xfrm>
            <a:off x="720000" y="2603948"/>
            <a:ext cx="7704000" cy="966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Font typeface="Barlow"/>
              <a:buNone/>
              <a:defRPr>
                <a:latin typeface="Barlow"/>
                <a:ea typeface="Barlow"/>
                <a:cs typeface="Barlow"/>
                <a:sym typeface="Barlow"/>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54" name="Google Shape;854;p34"/>
          <p:cNvSpPr txBox="1"/>
          <p:nvPr/>
        </p:nvSpPr>
        <p:spPr>
          <a:xfrm>
            <a:off x="2646000" y="3628979"/>
            <a:ext cx="3852000" cy="6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5">
                  <a:extLst>
                    <a:ext uri="{A12FA001-AC4F-418D-AE19-62706E023703}">
                      <ahyp:hlinkClr val="tx"/>
                    </a:ext>
                  </a:extLst>
                </a:hlinkClick>
              </a:rPr>
              <a:t>by Slidesgo,</a:t>
            </a:r>
            <a:r>
              <a:rPr b="1" lang="en" sz="1200">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6">
                  <a:extLst>
                    <a:ext uri="{A12FA001-AC4F-418D-AE19-62706E023703}">
                      <ahyp:hlinkClr val="tx"/>
                    </a:ext>
                  </a:extLst>
                </a:hlinkClick>
              </a:rPr>
              <a:t>by Flaticon,</a:t>
            </a:r>
            <a:r>
              <a:rPr b="1" lang="en" sz="1200">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b="1" lang="en" sz="1200">
                <a:solidFill>
                  <a:schemeClr val="dk2"/>
                </a:solidFill>
                <a:uFill>
                  <a:noFill/>
                </a:uFill>
                <a:latin typeface="Open Sans"/>
                <a:ea typeface="Open Sans"/>
                <a:cs typeface="Open Sans"/>
                <a:sym typeface="Open Sans"/>
                <a:hlinkClick r:id="rId7">
                  <a:extLst>
                    <a:ext uri="{A12FA001-AC4F-418D-AE19-62706E023703}">
                      <ahyp:hlinkClr val="tx"/>
                    </a:ext>
                  </a:extLst>
                </a:hlinkClick>
              </a:rPr>
              <a:t>by Freepik</a:t>
            </a:r>
            <a:r>
              <a:rPr b="1" lang="en" sz="1200">
                <a:solidFill>
                  <a:schemeClr val="dk2"/>
                </a:solidFill>
                <a:latin typeface="Open Sans"/>
                <a:ea typeface="Open Sans"/>
                <a:cs typeface="Open Sans"/>
                <a:sym typeface="Open Sans"/>
              </a:rPr>
              <a:t> </a:t>
            </a:r>
            <a:endParaRPr b="1" sz="1200">
              <a:solidFill>
                <a:schemeClr val="dk2"/>
              </a:solidFill>
              <a:latin typeface="Open Sans"/>
              <a:ea typeface="Open Sans"/>
              <a:cs typeface="Open Sans"/>
              <a:sym typeface="Open Sans"/>
            </a:endParaRPr>
          </a:p>
        </p:txBody>
      </p:sp>
      <p:sp>
        <p:nvSpPr>
          <p:cNvPr id="855" name="Google Shape;855;p34"/>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856" name="Shape 856"/>
        <p:cNvGrpSpPr/>
        <p:nvPr/>
      </p:nvGrpSpPr>
      <p:grpSpPr>
        <a:xfrm>
          <a:off x="0" y="0"/>
          <a:ext cx="0" cy="0"/>
          <a:chOff x="0" y="0"/>
          <a:chExt cx="0" cy="0"/>
        </a:xfrm>
      </p:grpSpPr>
      <p:pic>
        <p:nvPicPr>
          <p:cNvPr id="857" name="Google Shape;857;p35"/>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858" name="Google Shape;858;p35"/>
          <p:cNvGrpSpPr/>
          <p:nvPr/>
        </p:nvGrpSpPr>
        <p:grpSpPr>
          <a:xfrm rot="-8099954">
            <a:off x="15431" y="-572435"/>
            <a:ext cx="1344367" cy="1995327"/>
            <a:chOff x="272875" y="1527563"/>
            <a:chExt cx="255950" cy="455000"/>
          </a:xfrm>
        </p:grpSpPr>
        <p:sp>
          <p:nvSpPr>
            <p:cNvPr id="859" name="Google Shape;859;p3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4" name="Google Shape;894;p35"/>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sp>
        <p:nvSpPr>
          <p:cNvPr id="895" name="Google Shape;895;p35"/>
          <p:cNvSpPr txBox="1"/>
          <p:nvPr>
            <p:ph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4">
    <p:spTree>
      <p:nvGrpSpPr>
        <p:cNvPr id="896" name="Shape 896"/>
        <p:cNvGrpSpPr/>
        <p:nvPr/>
      </p:nvGrpSpPr>
      <p:grpSpPr>
        <a:xfrm>
          <a:off x="0" y="0"/>
          <a:ext cx="0" cy="0"/>
          <a:chOff x="0" y="0"/>
          <a:chExt cx="0" cy="0"/>
        </a:xfrm>
      </p:grpSpPr>
      <p:pic>
        <p:nvPicPr>
          <p:cNvPr id="897" name="Google Shape;897;p36"/>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898" name="Google Shape;898;p36"/>
          <p:cNvGrpSpPr/>
          <p:nvPr/>
        </p:nvGrpSpPr>
        <p:grpSpPr>
          <a:xfrm rot="-8099954">
            <a:off x="15431" y="-572435"/>
            <a:ext cx="1344367" cy="1995327"/>
            <a:chOff x="272875" y="1527563"/>
            <a:chExt cx="255950" cy="455000"/>
          </a:xfrm>
        </p:grpSpPr>
        <p:sp>
          <p:nvSpPr>
            <p:cNvPr id="899" name="Google Shape;899;p3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34" name="Google Shape;934;p36"/>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935" name="Google Shape;935;p3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936" name="Google Shape;936;p36"/>
          <p:cNvGrpSpPr/>
          <p:nvPr/>
        </p:nvGrpSpPr>
        <p:grpSpPr>
          <a:xfrm flipH="1">
            <a:off x="-624375" y="3487614"/>
            <a:ext cx="1344377" cy="2469659"/>
            <a:chOff x="272875" y="1419395"/>
            <a:chExt cx="255950" cy="563168"/>
          </a:xfrm>
        </p:grpSpPr>
        <p:sp>
          <p:nvSpPr>
            <p:cNvPr id="937" name="Google Shape;937;p3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2" name="Google Shape;972;p36"/>
          <p:cNvSpPr txBox="1"/>
          <p:nvPr>
            <p:ph type="title"/>
          </p:nvPr>
        </p:nvSpPr>
        <p:spPr>
          <a:xfrm>
            <a:off x="732375" y="1618170"/>
            <a:ext cx="3839700" cy="6291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73" name="Google Shape;973;p36"/>
          <p:cNvSpPr txBox="1"/>
          <p:nvPr>
            <p:ph idx="1" type="subTitle"/>
          </p:nvPr>
        </p:nvSpPr>
        <p:spPr>
          <a:xfrm>
            <a:off x="732375" y="2191200"/>
            <a:ext cx="7691700" cy="2031000"/>
          </a:xfrm>
          <a:prstGeom prst="rect">
            <a:avLst/>
          </a:prstGeom>
        </p:spPr>
        <p:txBody>
          <a:bodyPr anchorCtr="0" anchor="t" bIns="91425" lIns="91425" spcFirstLastPara="1" rIns="91425" wrap="square" tIns="91425">
            <a:normAutofit/>
          </a:bodyPr>
          <a:lstStyle>
            <a:lvl1pPr lvl="0" marR="50800" rtl="0">
              <a:lnSpc>
                <a:spcPct val="166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974" name="Google Shape;974;p36"/>
          <p:cNvSpPr txBox="1"/>
          <p:nvPr>
            <p:ph idx="2"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Font typeface="Frank Ruhl Libre"/>
              <a:buNone/>
              <a:defRPr>
                <a:latin typeface="Frank Ruhl Libre"/>
                <a:ea typeface="Frank Ruhl Libre"/>
                <a:cs typeface="Frank Ruhl Libre"/>
                <a:sym typeface="Frank Ruhl Libr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975" name="Google Shape;975;p36"/>
          <p:cNvSpPr/>
          <p:nvPr/>
        </p:nvSpPr>
        <p:spPr>
          <a:xfrm rot="9899989">
            <a:off x="7836136" y="407263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976" name="Shape 976"/>
        <p:cNvGrpSpPr/>
        <p:nvPr/>
      </p:nvGrpSpPr>
      <p:grpSpPr>
        <a:xfrm>
          <a:off x="0" y="0"/>
          <a:ext cx="0" cy="0"/>
          <a:chOff x="0" y="0"/>
          <a:chExt cx="0" cy="0"/>
        </a:xfrm>
      </p:grpSpPr>
      <p:pic>
        <p:nvPicPr>
          <p:cNvPr id="977" name="Google Shape;977;p37"/>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978" name="Google Shape;978;p37"/>
          <p:cNvGrpSpPr/>
          <p:nvPr/>
        </p:nvGrpSpPr>
        <p:grpSpPr>
          <a:xfrm rot="-987768">
            <a:off x="7751817" y="-266278"/>
            <a:ext cx="1344359" cy="1995308"/>
            <a:chOff x="272875" y="1527563"/>
            <a:chExt cx="255950" cy="455000"/>
          </a:xfrm>
        </p:grpSpPr>
        <p:sp>
          <p:nvSpPr>
            <p:cNvPr id="979" name="Google Shape;979;p3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4" name="Google Shape;1014;p37"/>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015" name="Google Shape;1015;p37"/>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016" name="Google Shape;1016;p37"/>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7"/>
          <p:cNvSpPr txBox="1"/>
          <p:nvPr>
            <p:ph type="title"/>
          </p:nvPr>
        </p:nvSpPr>
        <p:spPr>
          <a:xfrm>
            <a:off x="732375" y="1637495"/>
            <a:ext cx="38397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18" name="Google Shape;1018;p37"/>
          <p:cNvSpPr txBox="1"/>
          <p:nvPr>
            <p:ph idx="1" type="subTitle"/>
          </p:nvPr>
        </p:nvSpPr>
        <p:spPr>
          <a:xfrm>
            <a:off x="475175" y="2194825"/>
            <a:ext cx="4096800" cy="2490300"/>
          </a:xfrm>
          <a:prstGeom prst="rect">
            <a:avLst/>
          </a:prstGeom>
        </p:spPr>
        <p:txBody>
          <a:bodyPr anchorCtr="0" anchor="t" bIns="91425" lIns="91425" spcFirstLastPara="1" rIns="91425" wrap="square" tIns="91425">
            <a:normAutofit/>
          </a:bodyPr>
          <a:lstStyle>
            <a:lvl1pPr lvl="0" marR="5080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019" name="Google Shape;1019;p37"/>
          <p:cNvSpPr txBox="1"/>
          <p:nvPr>
            <p:ph idx="2" type="title"/>
          </p:nvPr>
        </p:nvSpPr>
        <p:spPr>
          <a:xfrm>
            <a:off x="4578150" y="1637495"/>
            <a:ext cx="38397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20" name="Google Shape;1020;p37"/>
          <p:cNvSpPr txBox="1"/>
          <p:nvPr>
            <p:ph idx="3" type="subTitle"/>
          </p:nvPr>
        </p:nvSpPr>
        <p:spPr>
          <a:xfrm>
            <a:off x="4578150" y="2194825"/>
            <a:ext cx="4096800" cy="2490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021" name="Google Shape;1021;p37"/>
          <p:cNvSpPr txBox="1"/>
          <p:nvPr>
            <p:ph idx="4" type="ctrTitle"/>
          </p:nvPr>
        </p:nvSpPr>
        <p:spPr>
          <a:xfrm>
            <a:off x="736646" y="373025"/>
            <a:ext cx="7672500" cy="577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1.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AFAF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comments" Target="../comments/comment3.xml"/><Relationship Id="rId4" Type="http://schemas.openxmlformats.org/officeDocument/2006/relationships/image" Target="../media/image23.png"/><Relationship Id="rId5" Type="http://schemas.openxmlformats.org/officeDocument/2006/relationships/image" Target="../media/image60.png"/><Relationship Id="rId6" Type="http://schemas.openxmlformats.org/officeDocument/2006/relationships/image" Target="../media/image36.jpg"/><Relationship Id="rId7" Type="http://schemas.openxmlformats.org/officeDocument/2006/relationships/image" Target="../media/image26.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comments" Target="../comments/comment4.xml"/><Relationship Id="rId4" Type="http://schemas.openxmlformats.org/officeDocument/2006/relationships/image" Target="../media/image23.png"/><Relationship Id="rId9" Type="http://schemas.openxmlformats.org/officeDocument/2006/relationships/image" Target="../media/image33.jpg"/><Relationship Id="rId5" Type="http://schemas.openxmlformats.org/officeDocument/2006/relationships/image" Target="../media/image31.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comments" Target="../comments/comment5.xml"/><Relationship Id="rId4" Type="http://schemas.openxmlformats.org/officeDocument/2006/relationships/image" Target="../media/image23.png"/><Relationship Id="rId9" Type="http://schemas.openxmlformats.org/officeDocument/2006/relationships/image" Target="../media/image46.jpg"/><Relationship Id="rId5" Type="http://schemas.openxmlformats.org/officeDocument/2006/relationships/image" Target="../media/image60.png"/><Relationship Id="rId6" Type="http://schemas.openxmlformats.org/officeDocument/2006/relationships/image" Target="../media/image35.png"/><Relationship Id="rId7" Type="http://schemas.openxmlformats.org/officeDocument/2006/relationships/image" Target="../media/image38.jpg"/><Relationship Id="rId8"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comments" Target="../comments/comment6.xml"/><Relationship Id="rId4" Type="http://schemas.openxmlformats.org/officeDocument/2006/relationships/image" Target="../media/image23.png"/><Relationship Id="rId9" Type="http://schemas.openxmlformats.org/officeDocument/2006/relationships/image" Target="../media/image43.jpg"/><Relationship Id="rId5" Type="http://schemas.openxmlformats.org/officeDocument/2006/relationships/image" Target="../media/image31.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40.png"/><Relationship Id="rId10" Type="http://schemas.openxmlformats.org/officeDocument/2006/relationships/image" Target="../media/image4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2.jpg"/><Relationship Id="rId5" Type="http://schemas.openxmlformats.org/officeDocument/2006/relationships/image" Target="../media/image20.png"/><Relationship Id="rId6" Type="http://schemas.openxmlformats.org/officeDocument/2006/relationships/image" Target="../media/image13.jpg"/><Relationship Id="rId7"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comments" Target="../comments/comment7.xml"/><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47.png"/><Relationship Id="rId7"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comments" Target="../comments/comment8.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comments" Target="../comments/comment9.xml"/><Relationship Id="rId4" Type="http://schemas.openxmlformats.org/officeDocument/2006/relationships/image" Target="../media/image44.png"/><Relationship Id="rId5" Type="http://schemas.openxmlformats.org/officeDocument/2006/relationships/image" Target="../media/image60.png"/><Relationship Id="rId6" Type="http://schemas.openxmlformats.org/officeDocument/2006/relationships/image" Target="../media/image5.png"/><Relationship Id="rId7"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comments" Target="../comments/comment10.xml"/><Relationship Id="rId4" Type="http://schemas.openxmlformats.org/officeDocument/2006/relationships/image" Target="../media/image60.png"/><Relationship Id="rId5" Type="http://schemas.openxmlformats.org/officeDocument/2006/relationships/image" Target="../media/image5.png"/><Relationship Id="rId6" Type="http://schemas.openxmlformats.org/officeDocument/2006/relationships/image" Target="../media/image63.png"/><Relationship Id="rId7"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comments" Target="../comments/comment11.xml"/><Relationship Id="rId4" Type="http://schemas.openxmlformats.org/officeDocument/2006/relationships/image" Target="../media/image60.png"/><Relationship Id="rId5" Type="http://schemas.openxmlformats.org/officeDocument/2006/relationships/image" Target="../media/image5.png"/><Relationship Id="rId6" Type="http://schemas.openxmlformats.org/officeDocument/2006/relationships/image" Target="../media/image63.png"/><Relationship Id="rId7"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comments" Target="../comments/comment12.xml"/><Relationship Id="rId4" Type="http://schemas.openxmlformats.org/officeDocument/2006/relationships/image" Target="../media/image61.png"/><Relationship Id="rId5"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comments" Target="../comments/comment13.xml"/><Relationship Id="rId4" Type="http://schemas.openxmlformats.org/officeDocument/2006/relationships/image" Target="../media/image60.png"/><Relationship Id="rId5" Type="http://schemas.openxmlformats.org/officeDocument/2006/relationships/image" Target="../media/image5.png"/><Relationship Id="rId6" Type="http://schemas.openxmlformats.org/officeDocument/2006/relationships/image" Target="../media/image63.png"/><Relationship Id="rId7"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47.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44.png"/><Relationship Id="rId8" Type="http://schemas.openxmlformats.org/officeDocument/2006/relationships/image" Target="../media/image49.png"/><Relationship Id="rId10"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comments" Target="../comments/comment2.xml"/><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pic>
        <p:nvPicPr>
          <p:cNvPr id="1026" name="Google Shape;1026;p38"/>
          <p:cNvPicPr preferRelativeResize="0"/>
          <p:nvPr/>
        </p:nvPicPr>
        <p:blipFill>
          <a:blip r:embed="rId3">
            <a:alphaModFix amt="47000"/>
          </a:blip>
          <a:stretch>
            <a:fillRect/>
          </a:stretch>
        </p:blipFill>
        <p:spPr>
          <a:xfrm>
            <a:off x="1808452" y="227299"/>
            <a:ext cx="5527099" cy="4562724"/>
          </a:xfrm>
          <a:prstGeom prst="rect">
            <a:avLst/>
          </a:prstGeom>
          <a:noFill/>
          <a:ln>
            <a:noFill/>
          </a:ln>
        </p:spPr>
      </p:pic>
      <p:sp>
        <p:nvSpPr>
          <p:cNvPr id="1027" name="Google Shape;1027;p3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325D79"/>
                </a:solidFill>
                <a:latin typeface="Frank Ruhl Libre"/>
                <a:ea typeface="Frank Ruhl Libre"/>
                <a:cs typeface="Frank Ruhl Libre"/>
                <a:sym typeface="Frank Ruhl Libre"/>
              </a:rPr>
              <a:t>Team 2</a:t>
            </a:r>
            <a:endParaRPr>
              <a:solidFill>
                <a:srgbClr val="325D79"/>
              </a:solidFill>
              <a:latin typeface="Frank Ruhl Libre"/>
              <a:ea typeface="Frank Ruhl Libre"/>
              <a:cs typeface="Frank Ruhl Libre"/>
              <a:sym typeface="Frank Ruhl Libre"/>
            </a:endParaRPr>
          </a:p>
        </p:txBody>
      </p:sp>
      <p:sp>
        <p:nvSpPr>
          <p:cNvPr id="1028" name="Google Shape;1028;p3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Language Immersion in AR/VR</a:t>
            </a:r>
            <a:endParaRPr>
              <a:solidFill>
                <a:schemeClr val="dk1"/>
              </a:solidFill>
              <a:latin typeface="Frank Ruhl Libre Light"/>
              <a:ea typeface="Frank Ruhl Libre Light"/>
              <a:cs typeface="Frank Ruhl Libre Light"/>
              <a:sym typeface="Frank Ruhl Libre Light"/>
            </a:endParaRPr>
          </a:p>
        </p:txBody>
      </p:sp>
      <p:sp>
        <p:nvSpPr>
          <p:cNvPr id="1029" name="Google Shape;1029;p38"/>
          <p:cNvSpPr/>
          <p:nvPr/>
        </p:nvSpPr>
        <p:spPr>
          <a:xfrm>
            <a:off x="475311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8"/>
          <p:cNvSpPr/>
          <p:nvPr/>
        </p:nvSpPr>
        <p:spPr>
          <a:xfrm rot="-7012775">
            <a:off x="-1489566" y="-713997"/>
            <a:ext cx="3535184" cy="557790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47"/>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7"/>
          <p:cNvSpPr txBox="1"/>
          <p:nvPr>
            <p:ph type="ctrTitle"/>
          </p:nvPr>
        </p:nvSpPr>
        <p:spPr>
          <a:xfrm>
            <a:off x="671450" y="1915500"/>
            <a:ext cx="62442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POVs</a:t>
            </a:r>
            <a:endParaRPr sz="5000">
              <a:solidFill>
                <a:srgbClr val="325D7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pic>
        <p:nvPicPr>
          <p:cNvPr id="1124" name="Google Shape;1124;p48"/>
          <p:cNvPicPr preferRelativeResize="0"/>
          <p:nvPr/>
        </p:nvPicPr>
        <p:blipFill rotWithShape="1">
          <a:blip r:embed="rId4">
            <a:alphaModFix/>
          </a:blip>
          <a:srcRect b="387" l="0" r="0" t="377"/>
          <a:stretch/>
        </p:blipFill>
        <p:spPr>
          <a:xfrm>
            <a:off x="191400" y="950825"/>
            <a:ext cx="1767900" cy="1754400"/>
          </a:xfrm>
          <a:prstGeom prst="ellipse">
            <a:avLst/>
          </a:prstGeom>
          <a:noFill/>
          <a:ln>
            <a:noFill/>
          </a:ln>
        </p:spPr>
      </p:pic>
      <p:sp>
        <p:nvSpPr>
          <p:cNvPr id="1125" name="Google Shape;1125;p48"/>
          <p:cNvSpPr txBox="1"/>
          <p:nvPr>
            <p:ph idx="4294967295" type="ctrTitle"/>
          </p:nvPr>
        </p:nvSpPr>
        <p:spPr>
          <a:xfrm>
            <a:off x="203247" y="373025"/>
            <a:ext cx="10788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Adria</a:t>
            </a:r>
            <a:endParaRPr>
              <a:solidFill>
                <a:srgbClr val="3C8DA0"/>
              </a:solidFill>
              <a:latin typeface="Frank Ruhl Libre"/>
              <a:ea typeface="Frank Ruhl Libre"/>
              <a:cs typeface="Frank Ruhl Libre"/>
              <a:sym typeface="Frank Ruhl Libre"/>
            </a:endParaRPr>
          </a:p>
        </p:txBody>
      </p:sp>
      <p:pic>
        <p:nvPicPr>
          <p:cNvPr id="1126" name="Google Shape;1126;p48"/>
          <p:cNvPicPr preferRelativeResize="0"/>
          <p:nvPr/>
        </p:nvPicPr>
        <p:blipFill>
          <a:blip r:embed="rId5">
            <a:alphaModFix amt="52000"/>
          </a:blip>
          <a:stretch>
            <a:fillRect/>
          </a:stretch>
        </p:blipFill>
        <p:spPr>
          <a:xfrm flipH="1" rot="-445447">
            <a:off x="3381760" y="430502"/>
            <a:ext cx="2053204" cy="599201"/>
          </a:xfrm>
          <a:prstGeom prst="rect">
            <a:avLst/>
          </a:prstGeom>
          <a:noFill/>
          <a:ln>
            <a:noFill/>
          </a:ln>
        </p:spPr>
      </p:pic>
      <p:sp>
        <p:nvSpPr>
          <p:cNvPr id="1127" name="Google Shape;1127;p48"/>
          <p:cNvSpPr txBox="1"/>
          <p:nvPr/>
        </p:nvSpPr>
        <p:spPr>
          <a:xfrm>
            <a:off x="3391300" y="1417125"/>
            <a:ext cx="4952100" cy="322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a:t>
            </a:r>
            <a:r>
              <a:rPr b="1" lang="en" sz="1500">
                <a:solidFill>
                  <a:schemeClr val="dk1"/>
                </a:solidFill>
                <a:latin typeface="Barlow"/>
                <a:ea typeface="Barlow"/>
                <a:cs typeface="Barlow"/>
                <a:sym typeface="Barlow"/>
              </a:rPr>
              <a:t>met</a:t>
            </a:r>
            <a:r>
              <a:rPr lang="en" sz="1500">
                <a:solidFill>
                  <a:schemeClr val="dk1"/>
                </a:solidFill>
                <a:latin typeface="Barlow"/>
                <a:ea typeface="Barlow"/>
                <a:cs typeface="Barlow"/>
                <a:sym typeface="Barlow"/>
              </a:rPr>
              <a:t> Adria Hernandez, a high school Spanish teacher who has taught at a predominantly Latinx/bilingual school for 24 years.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were surprised to notice</a:t>
            </a:r>
            <a:r>
              <a:rPr lang="en" sz="1500">
                <a:solidFill>
                  <a:schemeClr val="dk1"/>
                </a:solidFill>
                <a:latin typeface="Barlow"/>
                <a:ea typeface="Barlow"/>
                <a:cs typeface="Barlow"/>
                <a:sym typeface="Barlow"/>
              </a:rPr>
              <a:t> that she was openly communicating that the school’s administration’s approach to language learning did not align with what her professional opinion was.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wonder if this means</a:t>
            </a:r>
            <a:r>
              <a:rPr lang="en" sz="1500">
                <a:solidFill>
                  <a:schemeClr val="dk1"/>
                </a:solidFill>
                <a:latin typeface="Barlow"/>
                <a:ea typeface="Barlow"/>
                <a:cs typeface="Barlow"/>
                <a:sym typeface="Barlow"/>
              </a:rPr>
              <a:t> that she prioritizes the</a:t>
            </a:r>
            <a:r>
              <a:rPr lang="en" sz="1500">
                <a:solidFill>
                  <a:schemeClr val="dk1"/>
                </a:solidFill>
                <a:latin typeface="Barlow"/>
                <a:ea typeface="Barlow"/>
                <a:cs typeface="Barlow"/>
                <a:sym typeface="Barlow"/>
              </a:rPr>
              <a:t> “survival instinct” or immersion form of language learning rather than the standards-based form of achievement-measuring.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It would be game changing</a:t>
            </a:r>
            <a:r>
              <a:rPr lang="en" sz="1500">
                <a:solidFill>
                  <a:schemeClr val="dk1"/>
                </a:solidFill>
                <a:latin typeface="Barlow"/>
                <a:ea typeface="Barlow"/>
                <a:cs typeface="Barlow"/>
                <a:sym typeface="Barlow"/>
              </a:rPr>
              <a:t> for Ms. Hernandez to have </a:t>
            </a:r>
            <a:r>
              <a:rPr lang="en" sz="1500">
                <a:solidFill>
                  <a:schemeClr val="dk1"/>
                </a:solidFill>
                <a:latin typeface="Barlow"/>
                <a:ea typeface="Barlow"/>
                <a:cs typeface="Barlow"/>
                <a:sym typeface="Barlow"/>
              </a:rPr>
              <a:t>access to learning environments/tools that can provide a form of immersion while still being in the classroom.</a:t>
            </a:r>
            <a:endParaRPr>
              <a:solidFill>
                <a:schemeClr val="dk2"/>
              </a:solidFill>
              <a:latin typeface="Barlow"/>
              <a:ea typeface="Barlow"/>
              <a:cs typeface="Barlow"/>
              <a:sym typeface="Barlow"/>
            </a:endParaRPr>
          </a:p>
        </p:txBody>
      </p:sp>
      <p:sp>
        <p:nvSpPr>
          <p:cNvPr id="1128" name="Google Shape;1128;p48"/>
          <p:cNvSpPr txBox="1"/>
          <p:nvPr/>
        </p:nvSpPr>
        <p:spPr>
          <a:xfrm>
            <a:off x="3660222" y="585275"/>
            <a:ext cx="2244000" cy="2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latin typeface="Frank Ruhl Libre"/>
                <a:ea typeface="Frank Ruhl Libre"/>
                <a:cs typeface="Frank Ruhl Libre"/>
                <a:sym typeface="Frank Ruhl Libre"/>
              </a:rPr>
              <a:t>POV</a:t>
            </a:r>
            <a:r>
              <a:rPr b="1" lang="en" sz="2000">
                <a:solidFill>
                  <a:schemeClr val="dk2"/>
                </a:solidFill>
                <a:latin typeface="Frank Ruhl Libre"/>
                <a:ea typeface="Frank Ruhl Libre"/>
                <a:cs typeface="Frank Ruhl Libre"/>
                <a:sym typeface="Frank Ruhl Libre"/>
              </a:rPr>
              <a:t>:</a:t>
            </a:r>
            <a:endParaRPr b="1" sz="2000">
              <a:solidFill>
                <a:schemeClr val="dk2"/>
              </a:solidFill>
              <a:latin typeface="Frank Ruhl Libre"/>
              <a:ea typeface="Frank Ruhl Libre"/>
              <a:cs typeface="Frank Ruhl Libre"/>
              <a:sym typeface="Frank Ruhl Libre"/>
            </a:endParaRPr>
          </a:p>
        </p:txBody>
      </p:sp>
      <p:sp>
        <p:nvSpPr>
          <p:cNvPr id="1129" name="Google Shape;1129;p48"/>
          <p:cNvSpPr txBox="1"/>
          <p:nvPr/>
        </p:nvSpPr>
        <p:spPr>
          <a:xfrm>
            <a:off x="191400" y="2961750"/>
            <a:ext cx="1975200" cy="145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Age: </a:t>
            </a:r>
            <a:r>
              <a:rPr lang="en" sz="1600">
                <a:solidFill>
                  <a:schemeClr val="dk2"/>
                </a:solidFill>
                <a:latin typeface="Barlow"/>
                <a:ea typeface="Barlow"/>
                <a:cs typeface="Barlow"/>
                <a:sym typeface="Barlow"/>
              </a:rPr>
              <a:t>Early-50s</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Occupation: </a:t>
            </a:r>
            <a:r>
              <a:rPr lang="en" sz="1600">
                <a:solidFill>
                  <a:schemeClr val="dk2"/>
                </a:solidFill>
                <a:latin typeface="Barlow"/>
                <a:ea typeface="Barlow"/>
                <a:cs typeface="Barlow"/>
                <a:sym typeface="Barlow"/>
              </a:rPr>
              <a:t>Spanish Teacher</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Languages: </a:t>
            </a:r>
            <a:r>
              <a:rPr lang="en" sz="1600">
                <a:solidFill>
                  <a:schemeClr val="dk2"/>
                </a:solidFill>
                <a:latin typeface="Barlow"/>
                <a:ea typeface="Barlow"/>
                <a:cs typeface="Barlow"/>
                <a:sym typeface="Barlow"/>
              </a:rPr>
              <a:t>English, Spanish, French</a:t>
            </a:r>
            <a:endParaRPr sz="1600">
              <a:solidFill>
                <a:schemeClr val="dk2"/>
              </a:solidFill>
              <a:latin typeface="Barlow"/>
              <a:ea typeface="Barlow"/>
              <a:cs typeface="Barlow"/>
              <a:sym typeface="Barlow"/>
            </a:endParaRPr>
          </a:p>
        </p:txBody>
      </p:sp>
      <p:pic>
        <p:nvPicPr>
          <p:cNvPr id="1130" name="Google Shape;1130;p48"/>
          <p:cNvPicPr preferRelativeResize="0"/>
          <p:nvPr/>
        </p:nvPicPr>
        <p:blipFill rotWithShape="1">
          <a:blip r:embed="rId6">
            <a:alphaModFix/>
          </a:blip>
          <a:srcRect b="16189" l="3920" r="51577" t="16183"/>
          <a:stretch/>
        </p:blipFill>
        <p:spPr>
          <a:xfrm>
            <a:off x="1993850" y="768613"/>
            <a:ext cx="582000" cy="577800"/>
          </a:xfrm>
          <a:prstGeom prst="ellipse">
            <a:avLst/>
          </a:prstGeom>
          <a:noFill/>
          <a:ln>
            <a:noFill/>
          </a:ln>
        </p:spPr>
      </p:pic>
      <p:pic>
        <p:nvPicPr>
          <p:cNvPr id="1131" name="Google Shape;1131;p48"/>
          <p:cNvPicPr preferRelativeResize="0"/>
          <p:nvPr/>
        </p:nvPicPr>
        <p:blipFill>
          <a:blip r:embed="rId7">
            <a:alphaModFix/>
          </a:blip>
          <a:stretch>
            <a:fillRect/>
          </a:stretch>
        </p:blipFill>
        <p:spPr>
          <a:xfrm>
            <a:off x="2284475" y="1537047"/>
            <a:ext cx="582001" cy="581979"/>
          </a:xfrm>
          <a:prstGeom prst="rect">
            <a:avLst/>
          </a:prstGeom>
          <a:noFill/>
          <a:ln>
            <a:noFill/>
          </a:ln>
        </p:spPr>
      </p:pic>
      <p:pic>
        <p:nvPicPr>
          <p:cNvPr id="1132" name="Google Shape;1132;p48"/>
          <p:cNvPicPr preferRelativeResize="0"/>
          <p:nvPr/>
        </p:nvPicPr>
        <p:blipFill>
          <a:blip r:embed="rId8">
            <a:alphaModFix/>
          </a:blip>
          <a:stretch>
            <a:fillRect/>
          </a:stretch>
        </p:blipFill>
        <p:spPr>
          <a:xfrm>
            <a:off x="1927938" y="2214838"/>
            <a:ext cx="713824" cy="713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49"/>
          <p:cNvPicPr preferRelativeResize="0"/>
          <p:nvPr/>
        </p:nvPicPr>
        <p:blipFill rotWithShape="1">
          <a:blip r:embed="rId4">
            <a:alphaModFix/>
          </a:blip>
          <a:srcRect b="387" l="0" r="0" t="377"/>
          <a:stretch/>
        </p:blipFill>
        <p:spPr>
          <a:xfrm>
            <a:off x="191400" y="950825"/>
            <a:ext cx="1767900" cy="1754400"/>
          </a:xfrm>
          <a:prstGeom prst="ellipse">
            <a:avLst/>
          </a:prstGeom>
          <a:noFill/>
          <a:ln>
            <a:noFill/>
          </a:ln>
        </p:spPr>
      </p:pic>
      <p:sp>
        <p:nvSpPr>
          <p:cNvPr id="1138" name="Google Shape;1138;p49"/>
          <p:cNvSpPr txBox="1"/>
          <p:nvPr>
            <p:ph idx="4294967295" type="ctrTitle"/>
          </p:nvPr>
        </p:nvSpPr>
        <p:spPr>
          <a:xfrm>
            <a:off x="203247" y="373025"/>
            <a:ext cx="9915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John</a:t>
            </a:r>
            <a:endParaRPr>
              <a:solidFill>
                <a:srgbClr val="3C8DA0"/>
              </a:solidFill>
              <a:latin typeface="Frank Ruhl Libre"/>
              <a:ea typeface="Frank Ruhl Libre"/>
              <a:cs typeface="Frank Ruhl Libre"/>
              <a:sym typeface="Frank Ruhl Libre"/>
            </a:endParaRPr>
          </a:p>
        </p:txBody>
      </p:sp>
      <p:sp>
        <p:nvSpPr>
          <p:cNvPr id="1139" name="Google Shape;1139;p49"/>
          <p:cNvSpPr txBox="1"/>
          <p:nvPr/>
        </p:nvSpPr>
        <p:spPr>
          <a:xfrm>
            <a:off x="3384475" y="1362025"/>
            <a:ext cx="4952100" cy="322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met</a:t>
            </a:r>
            <a:r>
              <a:rPr lang="en" sz="1500">
                <a:solidFill>
                  <a:schemeClr val="dk1"/>
                </a:solidFill>
                <a:latin typeface="Barlow"/>
                <a:ea typeface="Barlow"/>
                <a:cs typeface="Barlow"/>
                <a:sym typeface="Barlow"/>
              </a:rPr>
              <a:t> John Gullickson, a retired veteran stationed in Germany during his time in the army and current high school Math teacher who has taught at a predominantly Latinx/bilingual school for 24 years.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were surprised to notice</a:t>
            </a:r>
            <a:r>
              <a:rPr lang="en" sz="1500">
                <a:solidFill>
                  <a:schemeClr val="dk1"/>
                </a:solidFill>
                <a:latin typeface="Barlow"/>
                <a:ea typeface="Barlow"/>
                <a:cs typeface="Barlow"/>
                <a:sym typeface="Barlow"/>
              </a:rPr>
              <a:t> that despite not completely-understanding Spanish and struggling with learning it himself, he allows students to speak Spanish freely in the classroom.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wonder if this means</a:t>
            </a:r>
            <a:r>
              <a:rPr lang="en" sz="1500">
                <a:solidFill>
                  <a:schemeClr val="dk1"/>
                </a:solidFill>
                <a:latin typeface="Barlow"/>
                <a:ea typeface="Barlow"/>
                <a:cs typeface="Barlow"/>
                <a:sym typeface="Barlow"/>
              </a:rPr>
              <a:t> his teaching style is influenced by his initial experiences with learning German while in Germany.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It would be game changing</a:t>
            </a:r>
            <a:r>
              <a:rPr lang="en" sz="1500">
                <a:solidFill>
                  <a:schemeClr val="dk1"/>
                </a:solidFill>
                <a:latin typeface="Barlow"/>
                <a:ea typeface="Barlow"/>
                <a:cs typeface="Barlow"/>
                <a:sym typeface="Barlow"/>
              </a:rPr>
              <a:t> to create a similar friendly experience for Mr. Gullickson while he continues to learn Spanish. </a:t>
            </a:r>
            <a:endParaRPr sz="1500">
              <a:solidFill>
                <a:schemeClr val="dk2"/>
              </a:solidFill>
              <a:latin typeface="Barlow"/>
              <a:ea typeface="Barlow"/>
              <a:cs typeface="Barlow"/>
              <a:sym typeface="Barlow"/>
            </a:endParaRPr>
          </a:p>
        </p:txBody>
      </p:sp>
      <p:sp>
        <p:nvSpPr>
          <p:cNvPr id="1140" name="Google Shape;1140;p49"/>
          <p:cNvSpPr txBox="1"/>
          <p:nvPr/>
        </p:nvSpPr>
        <p:spPr>
          <a:xfrm>
            <a:off x="191400" y="2961750"/>
            <a:ext cx="1975200" cy="145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Age: </a:t>
            </a:r>
            <a:r>
              <a:rPr lang="en" sz="1600">
                <a:solidFill>
                  <a:schemeClr val="dk2"/>
                </a:solidFill>
                <a:latin typeface="Barlow"/>
                <a:ea typeface="Barlow"/>
                <a:cs typeface="Barlow"/>
                <a:sym typeface="Barlow"/>
              </a:rPr>
              <a:t>Early-60s</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Occupation: </a:t>
            </a:r>
            <a:endParaRPr b="1"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lang="en" sz="1600">
                <a:solidFill>
                  <a:schemeClr val="dk2"/>
                </a:solidFill>
                <a:latin typeface="Barlow"/>
                <a:ea typeface="Barlow"/>
                <a:cs typeface="Barlow"/>
                <a:sym typeface="Barlow"/>
              </a:rPr>
              <a:t>Math</a:t>
            </a:r>
            <a:r>
              <a:rPr lang="en" sz="1600">
                <a:solidFill>
                  <a:schemeClr val="dk2"/>
                </a:solidFill>
                <a:latin typeface="Barlow"/>
                <a:ea typeface="Barlow"/>
                <a:cs typeface="Barlow"/>
                <a:sym typeface="Barlow"/>
              </a:rPr>
              <a:t> Teacher</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Languages: </a:t>
            </a:r>
            <a:r>
              <a:rPr lang="en" sz="1600">
                <a:solidFill>
                  <a:schemeClr val="dk2"/>
                </a:solidFill>
                <a:latin typeface="Barlow"/>
                <a:ea typeface="Barlow"/>
                <a:cs typeface="Barlow"/>
                <a:sym typeface="Barlow"/>
              </a:rPr>
              <a:t>English, Spanish, German</a:t>
            </a:r>
            <a:endParaRPr sz="1600">
              <a:solidFill>
                <a:schemeClr val="dk2"/>
              </a:solidFill>
              <a:latin typeface="Barlow"/>
              <a:ea typeface="Barlow"/>
              <a:cs typeface="Barlow"/>
              <a:sym typeface="Barlow"/>
            </a:endParaRPr>
          </a:p>
        </p:txBody>
      </p:sp>
      <p:pic>
        <p:nvPicPr>
          <p:cNvPr id="1141" name="Google Shape;1141;p49"/>
          <p:cNvPicPr preferRelativeResize="0"/>
          <p:nvPr/>
        </p:nvPicPr>
        <p:blipFill rotWithShape="1">
          <a:blip r:embed="rId5">
            <a:alphaModFix/>
          </a:blip>
          <a:srcRect b="387" l="0" r="0" t="377"/>
          <a:stretch/>
        </p:blipFill>
        <p:spPr>
          <a:xfrm>
            <a:off x="191400" y="950825"/>
            <a:ext cx="1767900" cy="1754400"/>
          </a:xfrm>
          <a:prstGeom prst="ellipse">
            <a:avLst/>
          </a:prstGeom>
          <a:noFill/>
          <a:ln>
            <a:noFill/>
          </a:ln>
        </p:spPr>
      </p:pic>
      <p:pic>
        <p:nvPicPr>
          <p:cNvPr id="1142" name="Google Shape;1142;p49"/>
          <p:cNvPicPr preferRelativeResize="0"/>
          <p:nvPr/>
        </p:nvPicPr>
        <p:blipFill>
          <a:blip r:embed="rId6">
            <a:alphaModFix amt="52000"/>
          </a:blip>
          <a:stretch>
            <a:fillRect/>
          </a:stretch>
        </p:blipFill>
        <p:spPr>
          <a:xfrm flipH="1" rot="-445444">
            <a:off x="3395387" y="421046"/>
            <a:ext cx="2052551" cy="599205"/>
          </a:xfrm>
          <a:prstGeom prst="rect">
            <a:avLst/>
          </a:prstGeom>
          <a:noFill/>
          <a:ln>
            <a:noFill/>
          </a:ln>
        </p:spPr>
      </p:pic>
      <p:sp>
        <p:nvSpPr>
          <p:cNvPr id="1143" name="Google Shape;1143;p49"/>
          <p:cNvSpPr txBox="1"/>
          <p:nvPr/>
        </p:nvSpPr>
        <p:spPr>
          <a:xfrm>
            <a:off x="3626422" y="564750"/>
            <a:ext cx="2244000" cy="2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latin typeface="Frank Ruhl Libre"/>
                <a:ea typeface="Frank Ruhl Libre"/>
                <a:cs typeface="Frank Ruhl Libre"/>
                <a:sym typeface="Frank Ruhl Libre"/>
              </a:rPr>
              <a:t>POV:</a:t>
            </a:r>
            <a:endParaRPr b="1" sz="2000">
              <a:solidFill>
                <a:schemeClr val="dk2"/>
              </a:solidFill>
              <a:latin typeface="Frank Ruhl Libre"/>
              <a:ea typeface="Frank Ruhl Libre"/>
              <a:cs typeface="Frank Ruhl Libre"/>
              <a:sym typeface="Frank Ruhl Libre"/>
            </a:endParaRPr>
          </a:p>
        </p:txBody>
      </p:sp>
      <p:pic>
        <p:nvPicPr>
          <p:cNvPr id="1144" name="Google Shape;1144;p49"/>
          <p:cNvPicPr preferRelativeResize="0"/>
          <p:nvPr/>
        </p:nvPicPr>
        <p:blipFill rotWithShape="1">
          <a:blip r:embed="rId7">
            <a:alphaModFix/>
          </a:blip>
          <a:srcRect b="0" l="19781" r="19781" t="0"/>
          <a:stretch/>
        </p:blipFill>
        <p:spPr>
          <a:xfrm>
            <a:off x="1993850" y="768613"/>
            <a:ext cx="582000" cy="577800"/>
          </a:xfrm>
          <a:prstGeom prst="ellipse">
            <a:avLst/>
          </a:prstGeom>
          <a:noFill/>
          <a:ln>
            <a:noFill/>
          </a:ln>
        </p:spPr>
      </p:pic>
      <p:pic>
        <p:nvPicPr>
          <p:cNvPr id="1145" name="Google Shape;1145;p49"/>
          <p:cNvPicPr preferRelativeResize="0"/>
          <p:nvPr/>
        </p:nvPicPr>
        <p:blipFill rotWithShape="1">
          <a:blip r:embed="rId8">
            <a:alphaModFix/>
          </a:blip>
          <a:srcRect b="19633" l="9453" r="36678" t="0"/>
          <a:stretch/>
        </p:blipFill>
        <p:spPr>
          <a:xfrm>
            <a:off x="2257775" y="1527050"/>
            <a:ext cx="582000" cy="577800"/>
          </a:xfrm>
          <a:prstGeom prst="ellipse">
            <a:avLst/>
          </a:prstGeom>
          <a:noFill/>
          <a:ln>
            <a:noFill/>
          </a:ln>
        </p:spPr>
      </p:pic>
      <p:pic>
        <p:nvPicPr>
          <p:cNvPr id="1146" name="Google Shape;1146;p49"/>
          <p:cNvPicPr preferRelativeResize="0"/>
          <p:nvPr/>
        </p:nvPicPr>
        <p:blipFill rotWithShape="1">
          <a:blip r:embed="rId9">
            <a:alphaModFix/>
          </a:blip>
          <a:srcRect b="32363" l="8272" r="40634" t="0"/>
          <a:stretch/>
        </p:blipFill>
        <p:spPr>
          <a:xfrm>
            <a:off x="1993850" y="2309638"/>
            <a:ext cx="582000" cy="5778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p50"/>
          <p:cNvPicPr preferRelativeResize="0"/>
          <p:nvPr/>
        </p:nvPicPr>
        <p:blipFill rotWithShape="1">
          <a:blip r:embed="rId4">
            <a:alphaModFix/>
          </a:blip>
          <a:srcRect b="387" l="0" r="0" t="377"/>
          <a:stretch/>
        </p:blipFill>
        <p:spPr>
          <a:xfrm>
            <a:off x="191400" y="950825"/>
            <a:ext cx="1767900" cy="1754400"/>
          </a:xfrm>
          <a:prstGeom prst="ellipse">
            <a:avLst/>
          </a:prstGeom>
          <a:noFill/>
          <a:ln>
            <a:noFill/>
          </a:ln>
        </p:spPr>
      </p:pic>
      <p:sp>
        <p:nvSpPr>
          <p:cNvPr id="1152" name="Google Shape;1152;p50"/>
          <p:cNvSpPr txBox="1"/>
          <p:nvPr>
            <p:ph idx="4294967295" type="ctrTitle"/>
          </p:nvPr>
        </p:nvSpPr>
        <p:spPr>
          <a:xfrm>
            <a:off x="203247" y="373025"/>
            <a:ext cx="10137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Chris</a:t>
            </a:r>
            <a:endParaRPr>
              <a:solidFill>
                <a:srgbClr val="3C8DA0"/>
              </a:solidFill>
              <a:latin typeface="Frank Ruhl Libre"/>
              <a:ea typeface="Frank Ruhl Libre"/>
              <a:cs typeface="Frank Ruhl Libre"/>
              <a:sym typeface="Frank Ruhl Libre"/>
            </a:endParaRPr>
          </a:p>
        </p:txBody>
      </p:sp>
      <p:pic>
        <p:nvPicPr>
          <p:cNvPr id="1153" name="Google Shape;1153;p50"/>
          <p:cNvPicPr preferRelativeResize="0"/>
          <p:nvPr/>
        </p:nvPicPr>
        <p:blipFill>
          <a:blip r:embed="rId5">
            <a:alphaModFix amt="52000"/>
          </a:blip>
          <a:stretch>
            <a:fillRect/>
          </a:stretch>
        </p:blipFill>
        <p:spPr>
          <a:xfrm flipH="1" rot="-445447">
            <a:off x="3348835" y="375752"/>
            <a:ext cx="2053204" cy="599201"/>
          </a:xfrm>
          <a:prstGeom prst="rect">
            <a:avLst/>
          </a:prstGeom>
          <a:noFill/>
          <a:ln>
            <a:noFill/>
          </a:ln>
        </p:spPr>
      </p:pic>
      <p:sp>
        <p:nvSpPr>
          <p:cNvPr id="1154" name="Google Shape;1154;p50"/>
          <p:cNvSpPr txBox="1"/>
          <p:nvPr/>
        </p:nvSpPr>
        <p:spPr>
          <a:xfrm>
            <a:off x="3385350" y="1327800"/>
            <a:ext cx="4952100" cy="322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met</a:t>
            </a:r>
            <a:r>
              <a:rPr lang="en" sz="1500">
                <a:solidFill>
                  <a:schemeClr val="dk1"/>
                </a:solidFill>
                <a:latin typeface="Barlow"/>
                <a:ea typeface="Barlow"/>
                <a:cs typeface="Barlow"/>
                <a:sym typeface="Barlow"/>
              </a:rPr>
              <a:t> Christopher (Chris) Gomez, a college student at New Mexico State University (NMSU) and a member of the Ysleta Del Sur Pueblo tribe in El Paso, TX.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were surprised to notice</a:t>
            </a:r>
            <a:r>
              <a:rPr lang="en" sz="1500">
                <a:solidFill>
                  <a:schemeClr val="dk1"/>
                </a:solidFill>
                <a:latin typeface="Barlow"/>
                <a:ea typeface="Barlow"/>
                <a:cs typeface="Barlow"/>
                <a:sym typeface="Barlow"/>
              </a:rPr>
              <a:t> </a:t>
            </a:r>
            <a:r>
              <a:rPr lang="en" sz="1500">
                <a:solidFill>
                  <a:schemeClr val="dk1"/>
                </a:solidFill>
                <a:latin typeface="Barlow"/>
                <a:ea typeface="Barlow"/>
                <a:cs typeface="Barlow"/>
                <a:sym typeface="Barlow"/>
              </a:rPr>
              <a:t>that the revitalization of the South Tiguan language was not a main priority of the tribe.</a:t>
            </a:r>
            <a:r>
              <a:rPr lang="en" sz="1500">
                <a:solidFill>
                  <a:schemeClr val="dk1"/>
                </a:solidFill>
                <a:latin typeface="Barlow"/>
                <a:ea typeface="Barlow"/>
                <a:cs typeface="Barlow"/>
                <a:sym typeface="Barlow"/>
              </a:rPr>
              <a:t>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wonder if this means</a:t>
            </a:r>
            <a:r>
              <a:rPr lang="en" sz="1500">
                <a:solidFill>
                  <a:schemeClr val="dk1"/>
                </a:solidFill>
                <a:latin typeface="Barlow"/>
                <a:ea typeface="Barlow"/>
                <a:cs typeface="Barlow"/>
                <a:sym typeface="Barlow"/>
              </a:rPr>
              <a:t> that larger issues such as getting their land back from El Paso County and the Ysleta Del Sur Pueblo v. Texas court case are detracting from the cultural and social aspects of the group.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I</a:t>
            </a:r>
            <a:r>
              <a:rPr b="1" lang="en" sz="1500">
                <a:solidFill>
                  <a:schemeClr val="dk1"/>
                </a:solidFill>
                <a:latin typeface="Barlow"/>
                <a:ea typeface="Barlow"/>
                <a:cs typeface="Barlow"/>
                <a:sym typeface="Barlow"/>
              </a:rPr>
              <a:t>t would be game changing</a:t>
            </a:r>
            <a:r>
              <a:rPr lang="en" sz="1500">
                <a:solidFill>
                  <a:schemeClr val="dk1"/>
                </a:solidFill>
                <a:latin typeface="Barlow"/>
                <a:ea typeface="Barlow"/>
                <a:cs typeface="Barlow"/>
                <a:sym typeface="Barlow"/>
              </a:rPr>
              <a:t> to mediate the larger needs of the community and the maintenance of their language and cultural roots.</a:t>
            </a:r>
            <a:endParaRPr sz="1500">
              <a:solidFill>
                <a:schemeClr val="dk2"/>
              </a:solidFill>
              <a:latin typeface="Barlow"/>
              <a:ea typeface="Barlow"/>
              <a:cs typeface="Barlow"/>
              <a:sym typeface="Barlow"/>
            </a:endParaRPr>
          </a:p>
        </p:txBody>
      </p:sp>
      <p:sp>
        <p:nvSpPr>
          <p:cNvPr id="1155" name="Google Shape;1155;p50"/>
          <p:cNvSpPr txBox="1"/>
          <p:nvPr/>
        </p:nvSpPr>
        <p:spPr>
          <a:xfrm>
            <a:off x="3627297" y="530525"/>
            <a:ext cx="2244000" cy="2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latin typeface="Frank Ruhl Libre"/>
                <a:ea typeface="Frank Ruhl Libre"/>
                <a:cs typeface="Frank Ruhl Libre"/>
                <a:sym typeface="Frank Ruhl Libre"/>
              </a:rPr>
              <a:t>POV:</a:t>
            </a:r>
            <a:endParaRPr b="1" sz="2000">
              <a:solidFill>
                <a:schemeClr val="dk2"/>
              </a:solidFill>
              <a:latin typeface="Frank Ruhl Libre"/>
              <a:ea typeface="Frank Ruhl Libre"/>
              <a:cs typeface="Frank Ruhl Libre"/>
              <a:sym typeface="Frank Ruhl Libre"/>
            </a:endParaRPr>
          </a:p>
        </p:txBody>
      </p:sp>
      <p:sp>
        <p:nvSpPr>
          <p:cNvPr id="1156" name="Google Shape;1156;p50"/>
          <p:cNvSpPr txBox="1"/>
          <p:nvPr/>
        </p:nvSpPr>
        <p:spPr>
          <a:xfrm>
            <a:off x="191400" y="2961750"/>
            <a:ext cx="1975200" cy="1701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Age: </a:t>
            </a:r>
            <a:r>
              <a:rPr lang="en" sz="1600">
                <a:solidFill>
                  <a:schemeClr val="dk2"/>
                </a:solidFill>
                <a:latin typeface="Barlow"/>
                <a:ea typeface="Barlow"/>
                <a:cs typeface="Barlow"/>
                <a:sym typeface="Barlow"/>
              </a:rPr>
              <a:t>Early-20s</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Occupation: </a:t>
            </a:r>
            <a:r>
              <a:rPr lang="en" sz="1600">
                <a:solidFill>
                  <a:schemeClr val="dk2"/>
                </a:solidFill>
                <a:latin typeface="Barlow"/>
                <a:ea typeface="Barlow"/>
                <a:cs typeface="Barlow"/>
                <a:sym typeface="Barlow"/>
              </a:rPr>
              <a:t>College Student at NMSU</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Languages: </a:t>
            </a:r>
            <a:r>
              <a:rPr lang="en" sz="1600">
                <a:solidFill>
                  <a:schemeClr val="dk2"/>
                </a:solidFill>
                <a:latin typeface="Barlow"/>
                <a:ea typeface="Barlow"/>
                <a:cs typeface="Barlow"/>
                <a:sym typeface="Barlow"/>
              </a:rPr>
              <a:t>English, Spanish, South Tiguan</a:t>
            </a:r>
            <a:endParaRPr sz="1600">
              <a:solidFill>
                <a:schemeClr val="dk2"/>
              </a:solidFill>
              <a:latin typeface="Barlow"/>
              <a:ea typeface="Barlow"/>
              <a:cs typeface="Barlow"/>
              <a:sym typeface="Barlow"/>
            </a:endParaRPr>
          </a:p>
        </p:txBody>
      </p:sp>
      <p:pic>
        <p:nvPicPr>
          <p:cNvPr id="1157" name="Google Shape;1157;p50"/>
          <p:cNvPicPr preferRelativeResize="0"/>
          <p:nvPr/>
        </p:nvPicPr>
        <p:blipFill rotWithShape="1">
          <a:blip r:embed="rId6">
            <a:alphaModFix/>
          </a:blip>
          <a:srcRect b="387" l="0" r="0" t="377"/>
          <a:stretch/>
        </p:blipFill>
        <p:spPr>
          <a:xfrm>
            <a:off x="191400" y="950825"/>
            <a:ext cx="1767900" cy="1754400"/>
          </a:xfrm>
          <a:prstGeom prst="ellipse">
            <a:avLst/>
          </a:prstGeom>
          <a:noFill/>
          <a:ln>
            <a:noFill/>
          </a:ln>
        </p:spPr>
      </p:pic>
      <p:pic>
        <p:nvPicPr>
          <p:cNvPr id="1158" name="Google Shape;1158;p50"/>
          <p:cNvPicPr preferRelativeResize="0"/>
          <p:nvPr/>
        </p:nvPicPr>
        <p:blipFill rotWithShape="1">
          <a:blip r:embed="rId7">
            <a:alphaModFix/>
          </a:blip>
          <a:srcRect b="0" l="0" r="24551" t="0"/>
          <a:stretch/>
        </p:blipFill>
        <p:spPr>
          <a:xfrm>
            <a:off x="1993850" y="768613"/>
            <a:ext cx="582000" cy="577800"/>
          </a:xfrm>
          <a:prstGeom prst="ellipse">
            <a:avLst/>
          </a:prstGeom>
          <a:noFill/>
          <a:ln>
            <a:noFill/>
          </a:ln>
        </p:spPr>
      </p:pic>
      <p:pic>
        <p:nvPicPr>
          <p:cNvPr id="1159" name="Google Shape;1159;p50"/>
          <p:cNvPicPr preferRelativeResize="0"/>
          <p:nvPr/>
        </p:nvPicPr>
        <p:blipFill rotWithShape="1">
          <a:blip r:embed="rId8">
            <a:alphaModFix/>
          </a:blip>
          <a:srcRect b="18923" l="11832" r="30755" t="0"/>
          <a:stretch/>
        </p:blipFill>
        <p:spPr>
          <a:xfrm>
            <a:off x="2257775" y="1527050"/>
            <a:ext cx="582000" cy="577800"/>
          </a:xfrm>
          <a:prstGeom prst="ellipse">
            <a:avLst/>
          </a:prstGeom>
          <a:noFill/>
          <a:ln>
            <a:noFill/>
          </a:ln>
        </p:spPr>
      </p:pic>
      <p:pic>
        <p:nvPicPr>
          <p:cNvPr id="1160" name="Google Shape;1160;p50"/>
          <p:cNvPicPr preferRelativeResize="0"/>
          <p:nvPr/>
        </p:nvPicPr>
        <p:blipFill rotWithShape="1">
          <a:blip r:embed="rId9">
            <a:alphaModFix/>
          </a:blip>
          <a:srcRect b="0" l="36114" r="6496" t="14515"/>
          <a:stretch/>
        </p:blipFill>
        <p:spPr>
          <a:xfrm>
            <a:off x="1993850" y="2309638"/>
            <a:ext cx="582000" cy="5778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p51"/>
          <p:cNvPicPr preferRelativeResize="0"/>
          <p:nvPr/>
        </p:nvPicPr>
        <p:blipFill rotWithShape="1">
          <a:blip r:embed="rId4">
            <a:alphaModFix/>
          </a:blip>
          <a:srcRect b="387" l="0" r="0" t="377"/>
          <a:stretch/>
        </p:blipFill>
        <p:spPr>
          <a:xfrm>
            <a:off x="191400" y="950825"/>
            <a:ext cx="1767900" cy="1754400"/>
          </a:xfrm>
          <a:prstGeom prst="ellipse">
            <a:avLst/>
          </a:prstGeom>
          <a:noFill/>
          <a:ln>
            <a:noFill/>
          </a:ln>
        </p:spPr>
      </p:pic>
      <p:sp>
        <p:nvSpPr>
          <p:cNvPr id="1166" name="Google Shape;1166;p51"/>
          <p:cNvSpPr txBox="1"/>
          <p:nvPr>
            <p:ph idx="4294967295" type="ctrTitle"/>
          </p:nvPr>
        </p:nvSpPr>
        <p:spPr>
          <a:xfrm>
            <a:off x="203247" y="373025"/>
            <a:ext cx="9024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May</a:t>
            </a:r>
            <a:endParaRPr>
              <a:solidFill>
                <a:srgbClr val="3C8DA0"/>
              </a:solidFill>
              <a:latin typeface="Frank Ruhl Libre"/>
              <a:ea typeface="Frank Ruhl Libre"/>
              <a:cs typeface="Frank Ruhl Libre"/>
              <a:sym typeface="Frank Ruhl Libre"/>
            </a:endParaRPr>
          </a:p>
        </p:txBody>
      </p:sp>
      <p:sp>
        <p:nvSpPr>
          <p:cNvPr id="1167" name="Google Shape;1167;p51"/>
          <p:cNvSpPr txBox="1"/>
          <p:nvPr/>
        </p:nvSpPr>
        <p:spPr>
          <a:xfrm>
            <a:off x="3391300" y="1314150"/>
            <a:ext cx="4952100" cy="3336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a:t>
            </a:r>
            <a:r>
              <a:rPr b="1" lang="en" sz="1500">
                <a:solidFill>
                  <a:schemeClr val="dk1"/>
                </a:solidFill>
                <a:latin typeface="Barlow"/>
                <a:ea typeface="Barlow"/>
                <a:cs typeface="Barlow"/>
                <a:sym typeface="Barlow"/>
              </a:rPr>
              <a:t>e met</a:t>
            </a:r>
            <a:r>
              <a:rPr lang="en" sz="1500">
                <a:solidFill>
                  <a:schemeClr val="dk1"/>
                </a:solidFill>
                <a:latin typeface="Barlow"/>
                <a:ea typeface="Barlow"/>
                <a:cs typeface="Barlow"/>
                <a:sym typeface="Barlow"/>
              </a:rPr>
              <a:t> May Miao, a Chinese-born university professor who has taught Japanese for five years, </a:t>
            </a:r>
            <a:r>
              <a:rPr lang="en" sz="1500">
                <a:solidFill>
                  <a:schemeClr val="dk1"/>
                </a:solidFill>
                <a:latin typeface="Barlow"/>
                <a:ea typeface="Barlow"/>
                <a:cs typeface="Barlow"/>
                <a:sym typeface="Barlow"/>
              </a:rPr>
              <a:t>motivated to begin studying Japanese herself by historical events between China and Japan.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were surprised to notice</a:t>
            </a:r>
            <a:r>
              <a:rPr lang="en" sz="1500">
                <a:solidFill>
                  <a:schemeClr val="dk1"/>
                </a:solidFill>
                <a:latin typeface="Barlow"/>
                <a:ea typeface="Barlow"/>
                <a:cs typeface="Barlow"/>
                <a:sym typeface="Barlow"/>
              </a:rPr>
              <a:t> that despite thinking that learning Korean was “too easy” and very similar to Chinese and Japanese, she has not stayed motivated t</a:t>
            </a:r>
            <a:r>
              <a:rPr lang="en" sz="1500">
                <a:solidFill>
                  <a:schemeClr val="dk1"/>
                </a:solidFill>
                <a:latin typeface="Barlow"/>
                <a:ea typeface="Barlow"/>
                <a:cs typeface="Barlow"/>
                <a:sym typeface="Barlow"/>
              </a:rPr>
              <a:t>o continue studying it beyond her PhD.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We wonder if this means</a:t>
            </a:r>
            <a:r>
              <a:rPr lang="en" sz="1500">
                <a:solidFill>
                  <a:schemeClr val="dk1"/>
                </a:solidFill>
                <a:latin typeface="Barlow"/>
                <a:ea typeface="Barlow"/>
                <a:cs typeface="Barlow"/>
                <a:sym typeface="Barlow"/>
              </a:rPr>
              <a:t> </a:t>
            </a:r>
            <a:r>
              <a:rPr lang="en" sz="1500">
                <a:solidFill>
                  <a:schemeClr val="dk1"/>
                </a:solidFill>
                <a:latin typeface="Barlow"/>
                <a:ea typeface="Barlow"/>
                <a:cs typeface="Barlow"/>
                <a:sym typeface="Barlow"/>
              </a:rPr>
              <a:t>that learners</a:t>
            </a:r>
            <a:r>
              <a:rPr lang="en" sz="1500">
                <a:solidFill>
                  <a:schemeClr val="dk1"/>
                </a:solidFill>
                <a:latin typeface="Barlow"/>
                <a:ea typeface="Barlow"/>
                <a:cs typeface="Barlow"/>
                <a:sym typeface="Barlow"/>
              </a:rPr>
              <a:t> should study language and culture/history concurrently to stay interested. </a:t>
            </a:r>
            <a:endParaRPr sz="15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b="1" lang="en" sz="1500">
                <a:solidFill>
                  <a:schemeClr val="dk1"/>
                </a:solidFill>
                <a:latin typeface="Barlow"/>
                <a:ea typeface="Barlow"/>
                <a:cs typeface="Barlow"/>
                <a:sym typeface="Barlow"/>
              </a:rPr>
              <a:t>It would be game changing</a:t>
            </a:r>
            <a:r>
              <a:rPr lang="en" sz="1500">
                <a:solidFill>
                  <a:schemeClr val="dk1"/>
                </a:solidFill>
                <a:latin typeface="Barlow"/>
                <a:ea typeface="Barlow"/>
                <a:cs typeface="Barlow"/>
                <a:sym typeface="Barlow"/>
              </a:rPr>
              <a:t> to provide May with a way to continue  studying Korean in tandem with better understanding Korea’s culture and history. </a:t>
            </a:r>
            <a:endParaRPr sz="1500">
              <a:solidFill>
                <a:schemeClr val="dk2"/>
              </a:solidFill>
              <a:latin typeface="Barlow"/>
              <a:ea typeface="Barlow"/>
              <a:cs typeface="Barlow"/>
              <a:sym typeface="Barlow"/>
            </a:endParaRPr>
          </a:p>
        </p:txBody>
      </p:sp>
      <p:sp>
        <p:nvSpPr>
          <p:cNvPr id="1168" name="Google Shape;1168;p51"/>
          <p:cNvSpPr txBox="1"/>
          <p:nvPr/>
        </p:nvSpPr>
        <p:spPr>
          <a:xfrm>
            <a:off x="191400" y="2961750"/>
            <a:ext cx="1975200" cy="1722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Age: </a:t>
            </a:r>
            <a:r>
              <a:rPr lang="en" sz="1600">
                <a:solidFill>
                  <a:schemeClr val="dk2"/>
                </a:solidFill>
                <a:latin typeface="Barlow"/>
                <a:ea typeface="Barlow"/>
                <a:cs typeface="Barlow"/>
                <a:sym typeface="Barlow"/>
              </a:rPr>
              <a:t>Early-40s</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Occupation: </a:t>
            </a:r>
            <a:endParaRPr b="1"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lang="en" sz="1600">
                <a:solidFill>
                  <a:schemeClr val="dk2"/>
                </a:solidFill>
                <a:latin typeface="Barlow"/>
                <a:ea typeface="Barlow"/>
                <a:cs typeface="Barlow"/>
                <a:sym typeface="Barlow"/>
              </a:rPr>
              <a:t>Japanese Professor</a:t>
            </a:r>
            <a:endParaRPr sz="1600">
              <a:solidFill>
                <a:schemeClr val="dk2"/>
              </a:solidFill>
              <a:latin typeface="Barlow"/>
              <a:ea typeface="Barlow"/>
              <a:cs typeface="Barlow"/>
              <a:sym typeface="Barlow"/>
            </a:endParaRPr>
          </a:p>
          <a:p>
            <a:pPr indent="0" lvl="0" marL="0" rtl="0" algn="l">
              <a:lnSpc>
                <a:spcPct val="115000"/>
              </a:lnSpc>
              <a:spcBef>
                <a:spcPts val="0"/>
              </a:spcBef>
              <a:spcAft>
                <a:spcPts val="0"/>
              </a:spcAft>
              <a:buNone/>
            </a:pPr>
            <a:r>
              <a:rPr b="1" lang="en" sz="1600">
                <a:solidFill>
                  <a:schemeClr val="dk2"/>
                </a:solidFill>
                <a:latin typeface="Barlow"/>
                <a:ea typeface="Barlow"/>
                <a:cs typeface="Barlow"/>
                <a:sym typeface="Barlow"/>
              </a:rPr>
              <a:t>Languages: </a:t>
            </a:r>
            <a:r>
              <a:rPr lang="en" sz="1600">
                <a:solidFill>
                  <a:schemeClr val="dk2"/>
                </a:solidFill>
                <a:latin typeface="Barlow"/>
                <a:ea typeface="Barlow"/>
                <a:cs typeface="Barlow"/>
                <a:sym typeface="Barlow"/>
              </a:rPr>
              <a:t>English, Chinese, Japanese, Korean</a:t>
            </a:r>
            <a:endParaRPr sz="1600">
              <a:solidFill>
                <a:schemeClr val="dk2"/>
              </a:solidFill>
              <a:latin typeface="Barlow"/>
              <a:ea typeface="Barlow"/>
              <a:cs typeface="Barlow"/>
              <a:sym typeface="Barlow"/>
            </a:endParaRPr>
          </a:p>
        </p:txBody>
      </p:sp>
      <p:pic>
        <p:nvPicPr>
          <p:cNvPr id="1169" name="Google Shape;1169;p51"/>
          <p:cNvPicPr preferRelativeResize="0"/>
          <p:nvPr/>
        </p:nvPicPr>
        <p:blipFill rotWithShape="1">
          <a:blip r:embed="rId5">
            <a:alphaModFix/>
          </a:blip>
          <a:srcRect b="387" l="0" r="0" t="377"/>
          <a:stretch/>
        </p:blipFill>
        <p:spPr>
          <a:xfrm>
            <a:off x="191400" y="950825"/>
            <a:ext cx="1767900" cy="1754400"/>
          </a:xfrm>
          <a:prstGeom prst="ellipse">
            <a:avLst/>
          </a:prstGeom>
          <a:noFill/>
          <a:ln>
            <a:noFill/>
          </a:ln>
        </p:spPr>
      </p:pic>
      <p:pic>
        <p:nvPicPr>
          <p:cNvPr id="1170" name="Google Shape;1170;p51"/>
          <p:cNvPicPr preferRelativeResize="0"/>
          <p:nvPr/>
        </p:nvPicPr>
        <p:blipFill>
          <a:blip r:embed="rId6">
            <a:alphaModFix amt="52000"/>
          </a:blip>
          <a:stretch>
            <a:fillRect/>
          </a:stretch>
        </p:blipFill>
        <p:spPr>
          <a:xfrm flipH="1" rot="-445444">
            <a:off x="3402212" y="373171"/>
            <a:ext cx="2052551" cy="599205"/>
          </a:xfrm>
          <a:prstGeom prst="rect">
            <a:avLst/>
          </a:prstGeom>
          <a:noFill/>
          <a:ln>
            <a:noFill/>
          </a:ln>
        </p:spPr>
      </p:pic>
      <p:sp>
        <p:nvSpPr>
          <p:cNvPr id="1171" name="Google Shape;1171;p51"/>
          <p:cNvSpPr txBox="1"/>
          <p:nvPr/>
        </p:nvSpPr>
        <p:spPr>
          <a:xfrm>
            <a:off x="3633247" y="516875"/>
            <a:ext cx="2244000" cy="2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latin typeface="Frank Ruhl Libre"/>
                <a:ea typeface="Frank Ruhl Libre"/>
                <a:cs typeface="Frank Ruhl Libre"/>
                <a:sym typeface="Frank Ruhl Libre"/>
              </a:rPr>
              <a:t>POV:</a:t>
            </a:r>
            <a:endParaRPr b="1" sz="2000">
              <a:solidFill>
                <a:schemeClr val="dk2"/>
              </a:solidFill>
              <a:latin typeface="Frank Ruhl Libre"/>
              <a:ea typeface="Frank Ruhl Libre"/>
              <a:cs typeface="Frank Ruhl Libre"/>
              <a:sym typeface="Frank Ruhl Libre"/>
            </a:endParaRPr>
          </a:p>
        </p:txBody>
      </p:sp>
      <p:pic>
        <p:nvPicPr>
          <p:cNvPr id="1172" name="Google Shape;1172;p51"/>
          <p:cNvPicPr preferRelativeResize="0"/>
          <p:nvPr/>
        </p:nvPicPr>
        <p:blipFill rotWithShape="1">
          <a:blip r:embed="rId7">
            <a:alphaModFix/>
          </a:blip>
          <a:srcRect b="387" l="0" r="0" t="377"/>
          <a:stretch/>
        </p:blipFill>
        <p:spPr>
          <a:xfrm>
            <a:off x="203250" y="950825"/>
            <a:ext cx="1767900" cy="1754400"/>
          </a:xfrm>
          <a:prstGeom prst="ellipse">
            <a:avLst/>
          </a:prstGeom>
          <a:noFill/>
          <a:ln>
            <a:noFill/>
          </a:ln>
        </p:spPr>
      </p:pic>
      <p:pic>
        <p:nvPicPr>
          <p:cNvPr id="1173" name="Google Shape;1173;p51"/>
          <p:cNvPicPr preferRelativeResize="0"/>
          <p:nvPr/>
        </p:nvPicPr>
        <p:blipFill rotWithShape="1">
          <a:blip r:embed="rId8">
            <a:alphaModFix/>
          </a:blip>
          <a:srcRect b="0" l="0" r="32890" t="0"/>
          <a:stretch/>
        </p:blipFill>
        <p:spPr>
          <a:xfrm>
            <a:off x="1993850" y="768613"/>
            <a:ext cx="582000" cy="577800"/>
          </a:xfrm>
          <a:prstGeom prst="ellipse">
            <a:avLst/>
          </a:prstGeom>
          <a:noFill/>
          <a:ln>
            <a:noFill/>
          </a:ln>
        </p:spPr>
      </p:pic>
      <p:pic>
        <p:nvPicPr>
          <p:cNvPr id="1174" name="Google Shape;1174;p51"/>
          <p:cNvPicPr preferRelativeResize="0"/>
          <p:nvPr/>
        </p:nvPicPr>
        <p:blipFill rotWithShape="1">
          <a:blip r:embed="rId9">
            <a:alphaModFix/>
          </a:blip>
          <a:srcRect b="16178" l="13256" r="13256" t="16185"/>
          <a:stretch/>
        </p:blipFill>
        <p:spPr>
          <a:xfrm>
            <a:off x="2302675" y="1505538"/>
            <a:ext cx="649800" cy="645000"/>
          </a:xfrm>
          <a:prstGeom prst="ellipse">
            <a:avLst/>
          </a:prstGeom>
          <a:noFill/>
          <a:ln>
            <a:noFill/>
          </a:ln>
        </p:spPr>
      </p:pic>
      <p:pic>
        <p:nvPicPr>
          <p:cNvPr id="1175" name="Google Shape;1175;p51"/>
          <p:cNvPicPr preferRelativeResize="0"/>
          <p:nvPr/>
        </p:nvPicPr>
        <p:blipFill rotWithShape="1">
          <a:blip r:embed="rId10">
            <a:alphaModFix/>
          </a:blip>
          <a:srcRect b="0" l="16297" r="16303" t="0"/>
          <a:stretch/>
        </p:blipFill>
        <p:spPr>
          <a:xfrm>
            <a:off x="1993850" y="2309638"/>
            <a:ext cx="582000" cy="5778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52"/>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52"/>
          <p:cNvSpPr txBox="1"/>
          <p:nvPr>
            <p:ph type="ctrTitle"/>
          </p:nvPr>
        </p:nvSpPr>
        <p:spPr>
          <a:xfrm>
            <a:off x="671450" y="1915500"/>
            <a:ext cx="62442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HMW Statements</a:t>
            </a:r>
            <a:endParaRPr sz="5000">
              <a:solidFill>
                <a:srgbClr val="325D7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53"/>
          <p:cNvSpPr txBox="1"/>
          <p:nvPr/>
        </p:nvSpPr>
        <p:spPr>
          <a:xfrm>
            <a:off x="1077375" y="283950"/>
            <a:ext cx="241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All HMWs</a:t>
            </a:r>
            <a:endParaRPr sz="2300">
              <a:solidFill>
                <a:srgbClr val="325D79"/>
              </a:solidFill>
              <a:latin typeface="Frank Ruhl Libre"/>
              <a:ea typeface="Frank Ruhl Libre"/>
              <a:cs typeface="Frank Ruhl Libre"/>
              <a:sym typeface="Frank Ruhl Libre"/>
            </a:endParaRPr>
          </a:p>
        </p:txBody>
      </p:sp>
      <p:cxnSp>
        <p:nvCxnSpPr>
          <p:cNvPr id="1187" name="Google Shape;1187;p53"/>
          <p:cNvCxnSpPr>
            <a:stCxn id="1186" idx="3"/>
          </p:cNvCxnSpPr>
          <p:nvPr/>
        </p:nvCxnSpPr>
        <p:spPr>
          <a:xfrm flipH="1" rot="10800000">
            <a:off x="3488475" y="527550"/>
            <a:ext cx="5664600" cy="25800"/>
          </a:xfrm>
          <a:prstGeom prst="straightConnector1">
            <a:avLst/>
          </a:prstGeom>
          <a:noFill/>
          <a:ln cap="flat" cmpd="sng" w="9525">
            <a:solidFill>
              <a:srgbClr val="CCCCCC"/>
            </a:solidFill>
            <a:prstDash val="solid"/>
            <a:round/>
            <a:headEnd len="med" w="med" type="none"/>
            <a:tailEnd len="med" w="med" type="none"/>
          </a:ln>
        </p:spPr>
      </p:cxnSp>
      <p:cxnSp>
        <p:nvCxnSpPr>
          <p:cNvPr id="1188" name="Google Shape;1188;p53"/>
          <p:cNvCxnSpPr>
            <a:endCxn id="1186" idx="1"/>
          </p:cNvCxnSpPr>
          <p:nvPr/>
        </p:nvCxnSpPr>
        <p:spPr>
          <a:xfrm>
            <a:off x="35775" y="552750"/>
            <a:ext cx="1041600" cy="600"/>
          </a:xfrm>
          <a:prstGeom prst="straightConnector1">
            <a:avLst/>
          </a:prstGeom>
          <a:noFill/>
          <a:ln cap="flat" cmpd="sng" w="9525">
            <a:solidFill>
              <a:srgbClr val="CCCCCC"/>
            </a:solidFill>
            <a:prstDash val="solid"/>
            <a:round/>
            <a:headEnd len="med" w="med" type="none"/>
            <a:tailEnd len="med" w="med" type="none"/>
          </a:ln>
        </p:spPr>
      </p:cxnSp>
      <p:pic>
        <p:nvPicPr>
          <p:cNvPr id="1189" name="Google Shape;1189;p53"/>
          <p:cNvPicPr preferRelativeResize="0"/>
          <p:nvPr/>
        </p:nvPicPr>
        <p:blipFill>
          <a:blip r:embed="rId3">
            <a:alphaModFix/>
          </a:blip>
          <a:stretch>
            <a:fillRect/>
          </a:stretch>
        </p:blipFill>
        <p:spPr>
          <a:xfrm>
            <a:off x="156550" y="822750"/>
            <a:ext cx="4926774" cy="3452425"/>
          </a:xfrm>
          <a:prstGeom prst="rect">
            <a:avLst/>
          </a:prstGeom>
          <a:noFill/>
          <a:ln>
            <a:noFill/>
          </a:ln>
        </p:spPr>
      </p:pic>
      <p:pic>
        <p:nvPicPr>
          <p:cNvPr id="1190" name="Google Shape;1190;p53"/>
          <p:cNvPicPr preferRelativeResize="0"/>
          <p:nvPr/>
        </p:nvPicPr>
        <p:blipFill>
          <a:blip r:embed="rId4">
            <a:alphaModFix/>
          </a:blip>
          <a:stretch>
            <a:fillRect/>
          </a:stretch>
        </p:blipFill>
        <p:spPr>
          <a:xfrm>
            <a:off x="1215400" y="750726"/>
            <a:ext cx="7762924" cy="2255600"/>
          </a:xfrm>
          <a:prstGeom prst="rect">
            <a:avLst/>
          </a:prstGeom>
          <a:noFill/>
          <a:ln>
            <a:noFill/>
          </a:ln>
        </p:spPr>
      </p:pic>
      <p:pic>
        <p:nvPicPr>
          <p:cNvPr id="1191" name="Google Shape;1191;p53"/>
          <p:cNvPicPr preferRelativeResize="0"/>
          <p:nvPr/>
        </p:nvPicPr>
        <p:blipFill>
          <a:blip r:embed="rId5">
            <a:alphaModFix/>
          </a:blip>
          <a:stretch>
            <a:fillRect/>
          </a:stretch>
        </p:blipFill>
        <p:spPr>
          <a:xfrm>
            <a:off x="555150" y="2104900"/>
            <a:ext cx="6713000" cy="2363577"/>
          </a:xfrm>
          <a:prstGeom prst="rect">
            <a:avLst/>
          </a:prstGeom>
          <a:noFill/>
          <a:ln>
            <a:noFill/>
          </a:ln>
        </p:spPr>
      </p:pic>
      <p:pic>
        <p:nvPicPr>
          <p:cNvPr id="1192" name="Google Shape;1192;p53"/>
          <p:cNvPicPr preferRelativeResize="0"/>
          <p:nvPr/>
        </p:nvPicPr>
        <p:blipFill>
          <a:blip r:embed="rId6">
            <a:alphaModFix/>
          </a:blip>
          <a:stretch>
            <a:fillRect/>
          </a:stretch>
        </p:blipFill>
        <p:spPr>
          <a:xfrm>
            <a:off x="2224150" y="1155773"/>
            <a:ext cx="6713000" cy="3755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54"/>
          <p:cNvSpPr txBox="1"/>
          <p:nvPr>
            <p:ph type="title"/>
          </p:nvPr>
        </p:nvSpPr>
        <p:spPr>
          <a:xfrm>
            <a:off x="3211029" y="1904389"/>
            <a:ext cx="2751900" cy="192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latin typeface="Barlow"/>
                <a:ea typeface="Barlow"/>
                <a:cs typeface="Barlow"/>
                <a:sym typeface="Barlow"/>
              </a:rPr>
              <a:t>How might we capture the </a:t>
            </a:r>
            <a:r>
              <a:rPr b="1" lang="en" sz="1800">
                <a:solidFill>
                  <a:srgbClr val="3C8DA0"/>
                </a:solidFill>
                <a:latin typeface="Barlow"/>
                <a:ea typeface="Barlow"/>
                <a:cs typeface="Barlow"/>
                <a:sym typeface="Barlow"/>
              </a:rPr>
              <a:t>different dialects and nuances of language</a:t>
            </a:r>
            <a:r>
              <a:rPr lang="en" sz="1800">
                <a:latin typeface="Barlow"/>
                <a:ea typeface="Barlow"/>
                <a:cs typeface="Barlow"/>
                <a:sym typeface="Barlow"/>
              </a:rPr>
              <a:t> that are not often taught in textbooks and other materials?</a:t>
            </a:r>
            <a:endParaRPr sz="1800">
              <a:latin typeface="Barlow"/>
              <a:ea typeface="Barlow"/>
              <a:cs typeface="Barlow"/>
              <a:sym typeface="Barlow"/>
            </a:endParaRPr>
          </a:p>
        </p:txBody>
      </p:sp>
      <p:sp>
        <p:nvSpPr>
          <p:cNvPr id="1198" name="Google Shape;1198;p54"/>
          <p:cNvSpPr txBox="1"/>
          <p:nvPr>
            <p:ph idx="7" type="title"/>
          </p:nvPr>
        </p:nvSpPr>
        <p:spPr>
          <a:xfrm>
            <a:off x="6015663" y="1904414"/>
            <a:ext cx="2751900" cy="192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Barlow"/>
                <a:ea typeface="Barlow"/>
                <a:cs typeface="Barlow"/>
                <a:sym typeface="Barlow"/>
              </a:rPr>
              <a:t>How might we </a:t>
            </a:r>
            <a:r>
              <a:rPr b="1" lang="en" sz="1800">
                <a:solidFill>
                  <a:srgbClr val="3C8DA0"/>
                </a:solidFill>
                <a:latin typeface="Barlow"/>
                <a:ea typeface="Barlow"/>
                <a:cs typeface="Barlow"/>
                <a:sym typeface="Barlow"/>
              </a:rPr>
              <a:t>maintain the important cultural factors</a:t>
            </a:r>
            <a:r>
              <a:rPr lang="en" sz="1800">
                <a:latin typeface="Barlow"/>
                <a:ea typeface="Barlow"/>
                <a:cs typeface="Barlow"/>
                <a:sym typeface="Barlow"/>
              </a:rPr>
              <a:t> associated with different languages while </a:t>
            </a:r>
            <a:r>
              <a:rPr b="1" lang="en" sz="1800">
                <a:solidFill>
                  <a:srgbClr val="3C8DA0"/>
                </a:solidFill>
                <a:latin typeface="Barlow"/>
                <a:ea typeface="Barlow"/>
                <a:cs typeface="Barlow"/>
                <a:sym typeface="Barlow"/>
              </a:rPr>
              <a:t>respectfully appreciating the history and people</a:t>
            </a:r>
            <a:r>
              <a:rPr lang="en" sz="1800">
                <a:latin typeface="Barlow"/>
                <a:ea typeface="Barlow"/>
                <a:cs typeface="Barlow"/>
                <a:sym typeface="Barlow"/>
              </a:rPr>
              <a:t> behind these languages?</a:t>
            </a:r>
            <a:endParaRPr sz="1800">
              <a:latin typeface="Barlow"/>
              <a:ea typeface="Barlow"/>
              <a:cs typeface="Barlow"/>
              <a:sym typeface="Barlow"/>
            </a:endParaRPr>
          </a:p>
        </p:txBody>
      </p:sp>
      <p:sp>
        <p:nvSpPr>
          <p:cNvPr id="1199" name="Google Shape;1199;p54"/>
          <p:cNvSpPr txBox="1"/>
          <p:nvPr>
            <p:ph idx="8" type="title"/>
          </p:nvPr>
        </p:nvSpPr>
        <p:spPr>
          <a:xfrm>
            <a:off x="406388" y="1904150"/>
            <a:ext cx="2751900" cy="19293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2000">
                <a:latin typeface="Barlow"/>
                <a:ea typeface="Barlow"/>
                <a:cs typeface="Barlow"/>
                <a:sym typeface="Barlow"/>
              </a:rPr>
              <a:t>How might we </a:t>
            </a:r>
            <a:r>
              <a:rPr b="1" lang="en" sz="2000">
                <a:solidFill>
                  <a:srgbClr val="3C8DA0"/>
                </a:solidFill>
                <a:latin typeface="Barlow"/>
                <a:ea typeface="Barlow"/>
                <a:cs typeface="Barlow"/>
                <a:sym typeface="Barlow"/>
              </a:rPr>
              <a:t>foster survival instincts</a:t>
            </a:r>
            <a:r>
              <a:rPr lang="en" sz="2000">
                <a:latin typeface="Barlow"/>
                <a:ea typeface="Barlow"/>
                <a:cs typeface="Barlow"/>
                <a:sym typeface="Barlow"/>
              </a:rPr>
              <a:t> in language learning?</a:t>
            </a:r>
            <a:endParaRPr sz="2000">
              <a:latin typeface="Barlow"/>
              <a:ea typeface="Barlow"/>
              <a:cs typeface="Barlow"/>
              <a:sym typeface="Barlow"/>
            </a:endParaRPr>
          </a:p>
        </p:txBody>
      </p:sp>
      <p:sp>
        <p:nvSpPr>
          <p:cNvPr id="1200" name="Google Shape;1200;p54"/>
          <p:cNvSpPr txBox="1"/>
          <p:nvPr/>
        </p:nvSpPr>
        <p:spPr>
          <a:xfrm>
            <a:off x="1077375" y="283950"/>
            <a:ext cx="3286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Top Three HMWs</a:t>
            </a:r>
            <a:endParaRPr sz="2300">
              <a:solidFill>
                <a:srgbClr val="325D79"/>
              </a:solidFill>
              <a:latin typeface="Frank Ruhl Libre"/>
              <a:ea typeface="Frank Ruhl Libre"/>
              <a:cs typeface="Frank Ruhl Libre"/>
              <a:sym typeface="Frank Ruhl Libre"/>
            </a:endParaRPr>
          </a:p>
        </p:txBody>
      </p:sp>
      <p:cxnSp>
        <p:nvCxnSpPr>
          <p:cNvPr id="1201" name="Google Shape;1201;p54"/>
          <p:cNvCxnSpPr/>
          <p:nvPr/>
        </p:nvCxnSpPr>
        <p:spPr>
          <a:xfrm flipH="1" rot="10800000">
            <a:off x="3504375" y="527675"/>
            <a:ext cx="6524100" cy="15300"/>
          </a:xfrm>
          <a:prstGeom prst="straightConnector1">
            <a:avLst/>
          </a:prstGeom>
          <a:noFill/>
          <a:ln cap="flat" cmpd="sng" w="9525">
            <a:solidFill>
              <a:srgbClr val="CCCCCC"/>
            </a:solidFill>
            <a:prstDash val="solid"/>
            <a:round/>
            <a:headEnd len="med" w="med" type="none"/>
            <a:tailEnd len="med" w="med" type="none"/>
          </a:ln>
        </p:spPr>
      </p:cxnSp>
      <p:cxnSp>
        <p:nvCxnSpPr>
          <p:cNvPr id="1202" name="Google Shape;1202;p54"/>
          <p:cNvCxnSpPr>
            <a:endCxn id="1200" idx="1"/>
          </p:cNvCxnSpPr>
          <p:nvPr/>
        </p:nvCxnSpPr>
        <p:spPr>
          <a:xfrm>
            <a:off x="35775" y="552750"/>
            <a:ext cx="1041600" cy="600"/>
          </a:xfrm>
          <a:prstGeom prst="straightConnector1">
            <a:avLst/>
          </a:prstGeom>
          <a:noFill/>
          <a:ln cap="flat" cmpd="sng" w="9525">
            <a:solidFill>
              <a:srgbClr val="CCCCCC"/>
            </a:solidFill>
            <a:prstDash val="solid"/>
            <a:round/>
            <a:headEnd len="med" w="med" type="none"/>
            <a:tailEnd len="med" w="med" type="none"/>
          </a:ln>
        </p:spPr>
      </p:cxnSp>
      <p:sp>
        <p:nvSpPr>
          <p:cNvPr id="1203" name="Google Shape;1203;p54"/>
          <p:cNvSpPr txBox="1"/>
          <p:nvPr>
            <p:ph idx="4294967295" type="ctrTitle"/>
          </p:nvPr>
        </p:nvSpPr>
        <p:spPr>
          <a:xfrm>
            <a:off x="1197283" y="953500"/>
            <a:ext cx="614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25D79"/>
                </a:solidFill>
                <a:latin typeface="Frank Ruhl Libre"/>
                <a:ea typeface="Frank Ruhl Libre"/>
                <a:cs typeface="Frank Ruhl Libre"/>
                <a:sym typeface="Frank Ruhl Libre"/>
              </a:rPr>
              <a:t>01</a:t>
            </a:r>
            <a:endParaRPr>
              <a:solidFill>
                <a:srgbClr val="325D79"/>
              </a:solidFill>
              <a:latin typeface="Frank Ruhl Libre"/>
              <a:ea typeface="Frank Ruhl Libre"/>
              <a:cs typeface="Frank Ruhl Libre"/>
              <a:sym typeface="Frank Ruhl Libre"/>
            </a:endParaRPr>
          </a:p>
        </p:txBody>
      </p:sp>
      <p:sp>
        <p:nvSpPr>
          <p:cNvPr id="1204" name="Google Shape;1204;p54"/>
          <p:cNvSpPr txBox="1"/>
          <p:nvPr>
            <p:ph idx="4294967295" type="ctrTitle"/>
          </p:nvPr>
        </p:nvSpPr>
        <p:spPr>
          <a:xfrm>
            <a:off x="4080908" y="953625"/>
            <a:ext cx="614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25D79"/>
                </a:solidFill>
                <a:latin typeface="Frank Ruhl Libre"/>
                <a:ea typeface="Frank Ruhl Libre"/>
                <a:cs typeface="Frank Ruhl Libre"/>
                <a:sym typeface="Frank Ruhl Libre"/>
              </a:rPr>
              <a:t>02</a:t>
            </a:r>
            <a:endParaRPr>
              <a:solidFill>
                <a:srgbClr val="325D79"/>
              </a:solidFill>
              <a:latin typeface="Frank Ruhl Libre"/>
              <a:ea typeface="Frank Ruhl Libre"/>
              <a:cs typeface="Frank Ruhl Libre"/>
              <a:sym typeface="Frank Ruhl Libre"/>
            </a:endParaRPr>
          </a:p>
        </p:txBody>
      </p:sp>
      <p:sp>
        <p:nvSpPr>
          <p:cNvPr id="1205" name="Google Shape;1205;p54"/>
          <p:cNvSpPr txBox="1"/>
          <p:nvPr>
            <p:ph idx="4294967295" type="ctrTitle"/>
          </p:nvPr>
        </p:nvSpPr>
        <p:spPr>
          <a:xfrm>
            <a:off x="7084433" y="1084263"/>
            <a:ext cx="614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25D79"/>
                </a:solidFill>
                <a:latin typeface="Frank Ruhl Libre"/>
                <a:ea typeface="Frank Ruhl Libre"/>
                <a:cs typeface="Frank Ruhl Libre"/>
                <a:sym typeface="Frank Ruhl Libre"/>
              </a:rPr>
              <a:t>03</a:t>
            </a:r>
            <a:endParaRPr>
              <a:solidFill>
                <a:srgbClr val="325D79"/>
              </a:solidFill>
              <a:latin typeface="Frank Ruhl Libre"/>
              <a:ea typeface="Frank Ruhl Libre"/>
              <a:cs typeface="Frank Ruhl Libre"/>
              <a:sym typeface="Frank Ruhl Libr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55"/>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5"/>
          <p:cNvSpPr txBox="1"/>
          <p:nvPr>
            <p:ph type="ctrTitle"/>
          </p:nvPr>
        </p:nvSpPr>
        <p:spPr>
          <a:xfrm>
            <a:off x="671450" y="1915500"/>
            <a:ext cx="62442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Solutions</a:t>
            </a:r>
            <a:endParaRPr sz="5000">
              <a:solidFill>
                <a:srgbClr val="325D7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56"/>
          <p:cNvSpPr txBox="1"/>
          <p:nvPr>
            <p:ph type="title"/>
          </p:nvPr>
        </p:nvSpPr>
        <p:spPr>
          <a:xfrm>
            <a:off x="3211029" y="2101389"/>
            <a:ext cx="2751900" cy="1929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latin typeface="Barlow"/>
                <a:ea typeface="Barlow"/>
                <a:cs typeface="Barlow"/>
                <a:sym typeface="Barlow"/>
              </a:rPr>
              <a:t>VR/AR </a:t>
            </a:r>
            <a:r>
              <a:rPr b="1" lang="en" sz="1800">
                <a:solidFill>
                  <a:srgbClr val="3C8DA0"/>
                </a:solidFill>
                <a:latin typeface="Barlow"/>
                <a:ea typeface="Barlow"/>
                <a:cs typeface="Barlow"/>
                <a:sym typeface="Barlow"/>
              </a:rPr>
              <a:t>singing app</a:t>
            </a:r>
            <a:r>
              <a:rPr lang="en" sz="1800">
                <a:latin typeface="Barlow"/>
                <a:ea typeface="Barlow"/>
                <a:cs typeface="Barlow"/>
                <a:sym typeface="Barlow"/>
              </a:rPr>
              <a:t> where learners can sing along prepared-AR music videos in </a:t>
            </a:r>
            <a:r>
              <a:rPr b="1" lang="en" sz="1800">
                <a:solidFill>
                  <a:srgbClr val="3C8DA0"/>
                </a:solidFill>
                <a:latin typeface="Barlow"/>
                <a:ea typeface="Barlow"/>
                <a:cs typeface="Barlow"/>
                <a:sym typeface="Barlow"/>
              </a:rPr>
              <a:t>different dialects</a:t>
            </a:r>
            <a:r>
              <a:rPr lang="en" sz="1800">
                <a:latin typeface="Barlow"/>
                <a:ea typeface="Barlow"/>
                <a:cs typeface="Barlow"/>
                <a:sym typeface="Barlow"/>
              </a:rPr>
              <a:t> of a language with subtitled lyrics/phonetic pronunciations. </a:t>
            </a:r>
            <a:endParaRPr sz="1800">
              <a:latin typeface="Barlow"/>
              <a:ea typeface="Barlow"/>
              <a:cs typeface="Barlow"/>
              <a:sym typeface="Barlow"/>
            </a:endParaRPr>
          </a:p>
        </p:txBody>
      </p:sp>
      <p:sp>
        <p:nvSpPr>
          <p:cNvPr id="1217" name="Google Shape;1217;p56"/>
          <p:cNvSpPr txBox="1"/>
          <p:nvPr>
            <p:ph idx="7" type="title"/>
          </p:nvPr>
        </p:nvSpPr>
        <p:spPr>
          <a:xfrm>
            <a:off x="6015638" y="1957589"/>
            <a:ext cx="2751900" cy="1929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latin typeface="Barlow"/>
                <a:ea typeface="Barlow"/>
                <a:cs typeface="Barlow"/>
                <a:sym typeface="Barlow"/>
              </a:rPr>
              <a:t>AR/VR cooking application where you </a:t>
            </a:r>
            <a:r>
              <a:rPr b="1" lang="en" sz="1800">
                <a:solidFill>
                  <a:srgbClr val="3C8DA0"/>
                </a:solidFill>
                <a:latin typeface="Barlow"/>
                <a:ea typeface="Barlow"/>
                <a:cs typeface="Barlow"/>
                <a:sym typeface="Barlow"/>
              </a:rPr>
              <a:t>prepare recipes and dishes from other countries while fully immersed</a:t>
            </a:r>
            <a:r>
              <a:rPr lang="en" sz="1800">
                <a:solidFill>
                  <a:srgbClr val="3C8DA0"/>
                </a:solidFill>
                <a:latin typeface="Barlow"/>
                <a:ea typeface="Barlow"/>
                <a:cs typeface="Barlow"/>
                <a:sym typeface="Barlow"/>
              </a:rPr>
              <a:t> </a:t>
            </a:r>
            <a:r>
              <a:rPr lang="en" sz="1800">
                <a:latin typeface="Barlow"/>
                <a:ea typeface="Barlow"/>
                <a:cs typeface="Barlow"/>
                <a:sym typeface="Barlow"/>
              </a:rPr>
              <a:t>in another language.</a:t>
            </a:r>
            <a:endParaRPr sz="3000">
              <a:latin typeface="Barlow"/>
              <a:ea typeface="Barlow"/>
              <a:cs typeface="Barlow"/>
              <a:sym typeface="Barlow"/>
            </a:endParaRPr>
          </a:p>
        </p:txBody>
      </p:sp>
      <p:sp>
        <p:nvSpPr>
          <p:cNvPr id="1218" name="Google Shape;1218;p56"/>
          <p:cNvSpPr txBox="1"/>
          <p:nvPr>
            <p:ph idx="8" type="title"/>
          </p:nvPr>
        </p:nvSpPr>
        <p:spPr>
          <a:xfrm>
            <a:off x="406400" y="1675550"/>
            <a:ext cx="2751900" cy="2060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latin typeface="Barlow"/>
                <a:ea typeface="Barlow"/>
                <a:cs typeface="Barlow"/>
                <a:sym typeface="Barlow"/>
              </a:rPr>
              <a:t>VR </a:t>
            </a:r>
            <a:r>
              <a:rPr b="1" lang="en" sz="1800">
                <a:solidFill>
                  <a:srgbClr val="3C8DA0"/>
                </a:solidFill>
                <a:latin typeface="Barlow"/>
                <a:ea typeface="Barlow"/>
                <a:cs typeface="Barlow"/>
                <a:sym typeface="Barlow"/>
              </a:rPr>
              <a:t>choose your own adventure storylines</a:t>
            </a:r>
            <a:r>
              <a:rPr lang="en" sz="1800">
                <a:latin typeface="Barlow"/>
                <a:ea typeface="Barlow"/>
                <a:cs typeface="Barlow"/>
                <a:sym typeface="Barlow"/>
              </a:rPr>
              <a:t> that places you in different scenarios you might encounter when you are abroad in a new country.</a:t>
            </a:r>
            <a:endParaRPr sz="1800">
              <a:latin typeface="Barlow"/>
              <a:ea typeface="Barlow"/>
              <a:cs typeface="Barlow"/>
              <a:sym typeface="Barlow"/>
            </a:endParaRPr>
          </a:p>
        </p:txBody>
      </p:sp>
      <p:sp>
        <p:nvSpPr>
          <p:cNvPr id="1219" name="Google Shape;1219;p56"/>
          <p:cNvSpPr txBox="1"/>
          <p:nvPr>
            <p:ph idx="4294967295" type="ctrTitle"/>
          </p:nvPr>
        </p:nvSpPr>
        <p:spPr>
          <a:xfrm>
            <a:off x="1337183" y="947100"/>
            <a:ext cx="614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25D79"/>
                </a:solidFill>
                <a:latin typeface="Frank Ruhl Libre"/>
                <a:ea typeface="Frank Ruhl Libre"/>
                <a:cs typeface="Frank Ruhl Libre"/>
                <a:sym typeface="Frank Ruhl Libre"/>
              </a:rPr>
              <a:t>01</a:t>
            </a:r>
            <a:endParaRPr>
              <a:solidFill>
                <a:srgbClr val="325D79"/>
              </a:solidFill>
              <a:latin typeface="Frank Ruhl Libre"/>
              <a:ea typeface="Frank Ruhl Libre"/>
              <a:cs typeface="Frank Ruhl Libre"/>
              <a:sym typeface="Frank Ruhl Libre"/>
            </a:endParaRPr>
          </a:p>
        </p:txBody>
      </p:sp>
      <p:sp>
        <p:nvSpPr>
          <p:cNvPr id="1220" name="Google Shape;1220;p56"/>
          <p:cNvSpPr txBox="1"/>
          <p:nvPr>
            <p:ph idx="4294967295" type="ctrTitle"/>
          </p:nvPr>
        </p:nvSpPr>
        <p:spPr>
          <a:xfrm>
            <a:off x="4279783" y="953500"/>
            <a:ext cx="614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25D79"/>
                </a:solidFill>
                <a:latin typeface="Frank Ruhl Libre"/>
                <a:ea typeface="Frank Ruhl Libre"/>
                <a:cs typeface="Frank Ruhl Libre"/>
                <a:sym typeface="Frank Ruhl Libre"/>
              </a:rPr>
              <a:t>02</a:t>
            </a:r>
            <a:endParaRPr>
              <a:solidFill>
                <a:srgbClr val="325D79"/>
              </a:solidFill>
              <a:latin typeface="Frank Ruhl Libre"/>
              <a:ea typeface="Frank Ruhl Libre"/>
              <a:cs typeface="Frank Ruhl Libre"/>
              <a:sym typeface="Frank Ruhl Libre"/>
            </a:endParaRPr>
          </a:p>
        </p:txBody>
      </p:sp>
      <p:sp>
        <p:nvSpPr>
          <p:cNvPr id="1221" name="Google Shape;1221;p56"/>
          <p:cNvSpPr txBox="1"/>
          <p:nvPr>
            <p:ph idx="4294967295" type="ctrTitle"/>
          </p:nvPr>
        </p:nvSpPr>
        <p:spPr>
          <a:xfrm>
            <a:off x="7084433" y="953488"/>
            <a:ext cx="614400" cy="591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25D79"/>
                </a:solidFill>
                <a:latin typeface="Frank Ruhl Libre"/>
                <a:ea typeface="Frank Ruhl Libre"/>
                <a:cs typeface="Frank Ruhl Libre"/>
                <a:sym typeface="Frank Ruhl Libre"/>
              </a:rPr>
              <a:t>03</a:t>
            </a:r>
            <a:endParaRPr>
              <a:solidFill>
                <a:srgbClr val="325D79"/>
              </a:solidFill>
              <a:latin typeface="Frank Ruhl Libre"/>
              <a:ea typeface="Frank Ruhl Libre"/>
              <a:cs typeface="Frank Ruhl Libre"/>
              <a:sym typeface="Frank Ruhl Libre"/>
            </a:endParaRPr>
          </a:p>
        </p:txBody>
      </p:sp>
      <p:sp>
        <p:nvSpPr>
          <p:cNvPr id="1222" name="Google Shape;1222;p56"/>
          <p:cNvSpPr txBox="1"/>
          <p:nvPr/>
        </p:nvSpPr>
        <p:spPr>
          <a:xfrm>
            <a:off x="1077375" y="271150"/>
            <a:ext cx="3182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Top Three Solutions</a:t>
            </a:r>
            <a:endParaRPr sz="2300">
              <a:solidFill>
                <a:srgbClr val="325D79"/>
              </a:solidFill>
              <a:latin typeface="Frank Ruhl Libre"/>
              <a:ea typeface="Frank Ruhl Libre"/>
              <a:cs typeface="Frank Ruhl Libre"/>
              <a:sym typeface="Frank Ruhl Libre"/>
            </a:endParaRPr>
          </a:p>
        </p:txBody>
      </p:sp>
      <p:cxnSp>
        <p:nvCxnSpPr>
          <p:cNvPr id="1223" name="Google Shape;1223;p56"/>
          <p:cNvCxnSpPr/>
          <p:nvPr/>
        </p:nvCxnSpPr>
        <p:spPr>
          <a:xfrm flipH="1" rot="10800000">
            <a:off x="3880850" y="540400"/>
            <a:ext cx="6043800" cy="300"/>
          </a:xfrm>
          <a:prstGeom prst="straightConnector1">
            <a:avLst/>
          </a:prstGeom>
          <a:noFill/>
          <a:ln cap="flat" cmpd="sng" w="9525">
            <a:solidFill>
              <a:srgbClr val="CCCCCC"/>
            </a:solidFill>
            <a:prstDash val="solid"/>
            <a:round/>
            <a:headEnd len="med" w="med" type="none"/>
            <a:tailEnd len="med" w="med" type="none"/>
          </a:ln>
        </p:spPr>
      </p:cxnSp>
      <p:cxnSp>
        <p:nvCxnSpPr>
          <p:cNvPr id="1224" name="Google Shape;1224;p56"/>
          <p:cNvCxnSpPr>
            <a:endCxn id="1222" idx="1"/>
          </p:cNvCxnSpPr>
          <p:nvPr/>
        </p:nvCxnSpPr>
        <p:spPr>
          <a:xfrm>
            <a:off x="35775" y="539950"/>
            <a:ext cx="1041600" cy="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id="1035" name="Google Shape;1035;p39"/>
          <p:cNvPicPr preferRelativeResize="0"/>
          <p:nvPr/>
        </p:nvPicPr>
        <p:blipFill>
          <a:blip r:embed="rId3">
            <a:alphaModFix amt="52000"/>
          </a:blip>
          <a:stretch>
            <a:fillRect/>
          </a:stretch>
        </p:blipFill>
        <p:spPr>
          <a:xfrm flipH="1" rot="-1128947">
            <a:off x="6555791" y="3034004"/>
            <a:ext cx="2494441" cy="994690"/>
          </a:xfrm>
          <a:prstGeom prst="rect">
            <a:avLst/>
          </a:prstGeom>
          <a:noFill/>
          <a:ln>
            <a:noFill/>
          </a:ln>
        </p:spPr>
      </p:pic>
      <p:pic>
        <p:nvPicPr>
          <p:cNvPr id="1036" name="Google Shape;1036;p39"/>
          <p:cNvPicPr preferRelativeResize="0"/>
          <p:nvPr/>
        </p:nvPicPr>
        <p:blipFill>
          <a:blip r:embed="rId3">
            <a:alphaModFix amt="52000"/>
          </a:blip>
          <a:stretch>
            <a:fillRect/>
          </a:stretch>
        </p:blipFill>
        <p:spPr>
          <a:xfrm flipH="1" rot="-1128988">
            <a:off x="1734294" y="2899417"/>
            <a:ext cx="2760086" cy="1263866"/>
          </a:xfrm>
          <a:prstGeom prst="rect">
            <a:avLst/>
          </a:prstGeom>
          <a:noFill/>
          <a:ln>
            <a:noFill/>
          </a:ln>
        </p:spPr>
      </p:pic>
      <p:pic>
        <p:nvPicPr>
          <p:cNvPr id="1037" name="Google Shape;1037;p39"/>
          <p:cNvPicPr preferRelativeResize="0"/>
          <p:nvPr/>
        </p:nvPicPr>
        <p:blipFill>
          <a:blip r:embed="rId3">
            <a:alphaModFix amt="52000"/>
          </a:blip>
          <a:stretch>
            <a:fillRect/>
          </a:stretch>
        </p:blipFill>
        <p:spPr>
          <a:xfrm flipH="1" rot="-1128993">
            <a:off x="6398799" y="954188"/>
            <a:ext cx="2611152" cy="1263873"/>
          </a:xfrm>
          <a:prstGeom prst="rect">
            <a:avLst/>
          </a:prstGeom>
          <a:noFill/>
          <a:ln>
            <a:noFill/>
          </a:ln>
        </p:spPr>
      </p:pic>
      <p:pic>
        <p:nvPicPr>
          <p:cNvPr id="1038" name="Google Shape;1038;p39"/>
          <p:cNvPicPr preferRelativeResize="0"/>
          <p:nvPr/>
        </p:nvPicPr>
        <p:blipFill>
          <a:blip r:embed="rId3">
            <a:alphaModFix amt="52000"/>
          </a:blip>
          <a:stretch>
            <a:fillRect/>
          </a:stretch>
        </p:blipFill>
        <p:spPr>
          <a:xfrm flipH="1" rot="-1128961">
            <a:off x="1792952" y="1238775"/>
            <a:ext cx="2077573" cy="967850"/>
          </a:xfrm>
          <a:prstGeom prst="rect">
            <a:avLst/>
          </a:prstGeom>
          <a:noFill/>
          <a:ln>
            <a:noFill/>
          </a:ln>
        </p:spPr>
      </p:pic>
      <p:pic>
        <p:nvPicPr>
          <p:cNvPr id="1039" name="Google Shape;1039;p39"/>
          <p:cNvPicPr preferRelativeResize="0"/>
          <p:nvPr/>
        </p:nvPicPr>
        <p:blipFill rotWithShape="1">
          <a:blip r:embed="rId4">
            <a:alphaModFix/>
          </a:blip>
          <a:srcRect b="0" l="0" r="0" t="0"/>
          <a:stretch/>
        </p:blipFill>
        <p:spPr>
          <a:xfrm>
            <a:off x="179837" y="1044613"/>
            <a:ext cx="1424400" cy="1360200"/>
          </a:xfrm>
          <a:prstGeom prst="ellipse">
            <a:avLst/>
          </a:prstGeom>
          <a:noFill/>
          <a:ln>
            <a:noFill/>
          </a:ln>
        </p:spPr>
      </p:pic>
      <p:pic>
        <p:nvPicPr>
          <p:cNvPr id="1040" name="Google Shape;1040;p39"/>
          <p:cNvPicPr preferRelativeResize="0"/>
          <p:nvPr/>
        </p:nvPicPr>
        <p:blipFill rotWithShape="1">
          <a:blip r:embed="rId5">
            <a:alphaModFix/>
          </a:blip>
          <a:srcRect b="26010" l="11633" r="11626" t="3483"/>
          <a:stretch/>
        </p:blipFill>
        <p:spPr>
          <a:xfrm>
            <a:off x="4896281" y="1042588"/>
            <a:ext cx="1424400" cy="1360200"/>
          </a:xfrm>
          <a:prstGeom prst="ellipse">
            <a:avLst/>
          </a:prstGeom>
          <a:noFill/>
          <a:ln>
            <a:noFill/>
          </a:ln>
        </p:spPr>
      </p:pic>
      <p:pic>
        <p:nvPicPr>
          <p:cNvPr id="1041" name="Google Shape;1041;p39"/>
          <p:cNvPicPr preferRelativeResize="0"/>
          <p:nvPr/>
        </p:nvPicPr>
        <p:blipFill rotWithShape="1">
          <a:blip r:embed="rId6">
            <a:alphaModFix/>
          </a:blip>
          <a:srcRect b="2253" l="0" r="0" t="2253"/>
          <a:stretch/>
        </p:blipFill>
        <p:spPr>
          <a:xfrm>
            <a:off x="179837" y="2851238"/>
            <a:ext cx="1424400" cy="1360200"/>
          </a:xfrm>
          <a:prstGeom prst="ellipse">
            <a:avLst/>
          </a:prstGeom>
          <a:noFill/>
          <a:ln>
            <a:noFill/>
          </a:ln>
        </p:spPr>
      </p:pic>
      <p:pic>
        <p:nvPicPr>
          <p:cNvPr id="1042" name="Google Shape;1042;p39"/>
          <p:cNvPicPr preferRelativeResize="0"/>
          <p:nvPr/>
        </p:nvPicPr>
        <p:blipFill rotWithShape="1">
          <a:blip r:embed="rId7">
            <a:alphaModFix/>
          </a:blip>
          <a:srcRect b="2253" l="0" r="0" t="2253"/>
          <a:stretch/>
        </p:blipFill>
        <p:spPr>
          <a:xfrm>
            <a:off x="4896281" y="2849213"/>
            <a:ext cx="1424400" cy="1360200"/>
          </a:xfrm>
          <a:prstGeom prst="ellipse">
            <a:avLst/>
          </a:prstGeom>
          <a:noFill/>
          <a:ln>
            <a:noFill/>
          </a:ln>
        </p:spPr>
      </p:pic>
      <p:sp>
        <p:nvSpPr>
          <p:cNvPr id="1043" name="Google Shape;1043;p39"/>
          <p:cNvSpPr txBox="1"/>
          <p:nvPr/>
        </p:nvSpPr>
        <p:spPr>
          <a:xfrm>
            <a:off x="1931075" y="1478413"/>
            <a:ext cx="1922400" cy="49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2000">
                <a:solidFill>
                  <a:srgbClr val="000000"/>
                </a:solidFill>
                <a:latin typeface="Frank Ruhl Libre Light"/>
                <a:ea typeface="Frank Ruhl Libre Light"/>
                <a:cs typeface="Frank Ruhl Libre Light"/>
                <a:sym typeface="Frank Ruhl Libre Light"/>
              </a:rPr>
              <a:t>ANNA CHANG</a:t>
            </a:r>
            <a:endParaRPr sz="2000">
              <a:solidFill>
                <a:srgbClr val="000000"/>
              </a:solidFill>
              <a:latin typeface="Frank Ruhl Libre Light"/>
              <a:ea typeface="Frank Ruhl Libre Light"/>
              <a:cs typeface="Frank Ruhl Libre Light"/>
              <a:sym typeface="Frank Ruhl Libre Light"/>
            </a:endParaRPr>
          </a:p>
        </p:txBody>
      </p:sp>
      <p:sp>
        <p:nvSpPr>
          <p:cNvPr id="1044" name="Google Shape;1044;p39"/>
          <p:cNvSpPr txBox="1"/>
          <p:nvPr/>
        </p:nvSpPr>
        <p:spPr>
          <a:xfrm>
            <a:off x="1725550" y="3285050"/>
            <a:ext cx="3113400" cy="49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2000">
                <a:solidFill>
                  <a:srgbClr val="000000"/>
                </a:solidFill>
                <a:latin typeface="Frank Ruhl Libre Light"/>
                <a:ea typeface="Frank Ruhl Libre Light"/>
                <a:cs typeface="Frank Ruhl Libre Light"/>
                <a:sym typeface="Frank Ruhl Libre Light"/>
              </a:rPr>
              <a:t>WILMER ZUNA LARGO</a:t>
            </a:r>
            <a:endParaRPr sz="2000">
              <a:solidFill>
                <a:srgbClr val="000000"/>
              </a:solidFill>
              <a:latin typeface="Frank Ruhl Libre Light"/>
              <a:ea typeface="Frank Ruhl Libre Light"/>
              <a:cs typeface="Frank Ruhl Libre Light"/>
              <a:sym typeface="Frank Ruhl Libre Light"/>
            </a:endParaRPr>
          </a:p>
        </p:txBody>
      </p:sp>
      <p:sp>
        <p:nvSpPr>
          <p:cNvPr id="1045" name="Google Shape;1045;p39"/>
          <p:cNvSpPr txBox="1"/>
          <p:nvPr/>
        </p:nvSpPr>
        <p:spPr>
          <a:xfrm>
            <a:off x="6406225" y="1339800"/>
            <a:ext cx="3113400" cy="49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2000">
                <a:solidFill>
                  <a:srgbClr val="000000"/>
                </a:solidFill>
                <a:latin typeface="Frank Ruhl Libre Light"/>
                <a:ea typeface="Frank Ruhl Libre Light"/>
                <a:cs typeface="Frank Ruhl Libre Light"/>
                <a:sym typeface="Frank Ruhl Libre Light"/>
              </a:rPr>
              <a:t>SELAINE RODRIGUEZ</a:t>
            </a:r>
            <a:endParaRPr sz="2000">
              <a:solidFill>
                <a:srgbClr val="000000"/>
              </a:solidFill>
              <a:latin typeface="Frank Ruhl Libre Light"/>
              <a:ea typeface="Frank Ruhl Libre Light"/>
              <a:cs typeface="Frank Ruhl Libre Light"/>
              <a:sym typeface="Frank Ruhl Libre Light"/>
            </a:endParaRPr>
          </a:p>
        </p:txBody>
      </p:sp>
      <p:sp>
        <p:nvSpPr>
          <p:cNvPr id="1046" name="Google Shape;1046;p39"/>
          <p:cNvSpPr txBox="1"/>
          <p:nvPr/>
        </p:nvSpPr>
        <p:spPr>
          <a:xfrm>
            <a:off x="6655800" y="3283013"/>
            <a:ext cx="2488200" cy="49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2000">
                <a:solidFill>
                  <a:srgbClr val="000000"/>
                </a:solidFill>
                <a:latin typeface="Frank Ruhl Libre Light"/>
                <a:ea typeface="Frank Ruhl Libre Light"/>
                <a:cs typeface="Frank Ruhl Libre Light"/>
                <a:sym typeface="Frank Ruhl Libre Light"/>
              </a:rPr>
              <a:t>AMANDA HUYNH</a:t>
            </a:r>
            <a:endParaRPr sz="2000">
              <a:solidFill>
                <a:srgbClr val="000000"/>
              </a:solidFill>
              <a:latin typeface="Frank Ruhl Libre Light"/>
              <a:ea typeface="Frank Ruhl Libre Light"/>
              <a:cs typeface="Frank Ruhl Libre Light"/>
              <a:sym typeface="Frank Ruhl Libre Light"/>
            </a:endParaRPr>
          </a:p>
        </p:txBody>
      </p:sp>
      <p:sp>
        <p:nvSpPr>
          <p:cNvPr id="1047" name="Google Shape;1047;p39"/>
          <p:cNvSpPr txBox="1"/>
          <p:nvPr/>
        </p:nvSpPr>
        <p:spPr>
          <a:xfrm>
            <a:off x="1077375" y="297450"/>
            <a:ext cx="241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Team Members</a:t>
            </a:r>
            <a:endParaRPr sz="2300">
              <a:solidFill>
                <a:srgbClr val="325D79"/>
              </a:solidFill>
              <a:latin typeface="Frank Ruhl Libre"/>
              <a:ea typeface="Frank Ruhl Libre"/>
              <a:cs typeface="Frank Ruhl Libre"/>
              <a:sym typeface="Frank Ruhl Libre"/>
            </a:endParaRPr>
          </a:p>
        </p:txBody>
      </p:sp>
      <p:cxnSp>
        <p:nvCxnSpPr>
          <p:cNvPr id="1048" name="Google Shape;1048;p39"/>
          <p:cNvCxnSpPr/>
          <p:nvPr/>
        </p:nvCxnSpPr>
        <p:spPr>
          <a:xfrm flipH="1" rot="10800000">
            <a:off x="3210650" y="541050"/>
            <a:ext cx="5942400" cy="6600"/>
          </a:xfrm>
          <a:prstGeom prst="straightConnector1">
            <a:avLst/>
          </a:prstGeom>
          <a:noFill/>
          <a:ln cap="flat" cmpd="sng" w="9525">
            <a:solidFill>
              <a:srgbClr val="CCCCCC"/>
            </a:solidFill>
            <a:prstDash val="solid"/>
            <a:round/>
            <a:headEnd len="med" w="med" type="none"/>
            <a:tailEnd len="med" w="med" type="none"/>
          </a:ln>
        </p:spPr>
      </p:cxnSp>
      <p:cxnSp>
        <p:nvCxnSpPr>
          <p:cNvPr id="1049" name="Google Shape;1049;p39"/>
          <p:cNvCxnSpPr>
            <a:endCxn id="1047" idx="1"/>
          </p:cNvCxnSpPr>
          <p:nvPr/>
        </p:nvCxnSpPr>
        <p:spPr>
          <a:xfrm>
            <a:off x="35775" y="566250"/>
            <a:ext cx="1041600" cy="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57"/>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7"/>
          <p:cNvSpPr txBox="1"/>
          <p:nvPr>
            <p:ph type="ctrTitle"/>
          </p:nvPr>
        </p:nvSpPr>
        <p:spPr>
          <a:xfrm>
            <a:off x="671450" y="1915500"/>
            <a:ext cx="66237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Experience Prototypes</a:t>
            </a:r>
            <a:endParaRPr sz="5000">
              <a:solidFill>
                <a:srgbClr val="325D7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58"/>
          <p:cNvSpPr txBox="1"/>
          <p:nvPr/>
        </p:nvSpPr>
        <p:spPr>
          <a:xfrm>
            <a:off x="1126475" y="271450"/>
            <a:ext cx="444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Experience Prototype Testers</a:t>
            </a:r>
            <a:endParaRPr sz="2300">
              <a:solidFill>
                <a:srgbClr val="325D79"/>
              </a:solidFill>
              <a:latin typeface="Frank Ruhl Libre"/>
              <a:ea typeface="Frank Ruhl Libre"/>
              <a:cs typeface="Frank Ruhl Libre"/>
              <a:sym typeface="Frank Ruhl Libre"/>
            </a:endParaRPr>
          </a:p>
        </p:txBody>
      </p:sp>
      <p:cxnSp>
        <p:nvCxnSpPr>
          <p:cNvPr id="1236" name="Google Shape;1236;p58"/>
          <p:cNvCxnSpPr/>
          <p:nvPr/>
        </p:nvCxnSpPr>
        <p:spPr>
          <a:xfrm>
            <a:off x="5110525" y="540700"/>
            <a:ext cx="4033500" cy="300"/>
          </a:xfrm>
          <a:prstGeom prst="straightConnector1">
            <a:avLst/>
          </a:prstGeom>
          <a:noFill/>
          <a:ln cap="flat" cmpd="sng" w="9525">
            <a:solidFill>
              <a:srgbClr val="CCCCCC"/>
            </a:solidFill>
            <a:prstDash val="solid"/>
            <a:round/>
            <a:headEnd len="med" w="med" type="none"/>
            <a:tailEnd len="med" w="med" type="none"/>
          </a:ln>
        </p:spPr>
      </p:cxnSp>
      <p:cxnSp>
        <p:nvCxnSpPr>
          <p:cNvPr id="1237" name="Google Shape;1237;p58"/>
          <p:cNvCxnSpPr>
            <a:endCxn id="1235"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sp>
        <p:nvSpPr>
          <p:cNvPr id="1238" name="Google Shape;1238;p58"/>
          <p:cNvSpPr txBox="1"/>
          <p:nvPr/>
        </p:nvSpPr>
        <p:spPr>
          <a:xfrm>
            <a:off x="285200" y="4627250"/>
            <a:ext cx="186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39" name="Google Shape;1239;p58"/>
          <p:cNvPicPr preferRelativeResize="0"/>
          <p:nvPr/>
        </p:nvPicPr>
        <p:blipFill rotWithShape="1">
          <a:blip r:embed="rId4">
            <a:alphaModFix/>
          </a:blip>
          <a:srcRect b="387" l="0" r="0" t="377"/>
          <a:stretch/>
        </p:blipFill>
        <p:spPr>
          <a:xfrm>
            <a:off x="327600" y="1088175"/>
            <a:ext cx="1767900" cy="1754400"/>
          </a:xfrm>
          <a:prstGeom prst="ellipse">
            <a:avLst/>
          </a:prstGeom>
          <a:noFill/>
          <a:ln>
            <a:noFill/>
          </a:ln>
        </p:spPr>
      </p:pic>
      <p:sp>
        <p:nvSpPr>
          <p:cNvPr id="1240" name="Google Shape;1240;p58"/>
          <p:cNvSpPr txBox="1"/>
          <p:nvPr/>
        </p:nvSpPr>
        <p:spPr>
          <a:xfrm>
            <a:off x="2503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Marlon</a:t>
            </a:r>
            <a:endParaRPr sz="2000">
              <a:solidFill>
                <a:srgbClr val="000000"/>
              </a:solidFill>
              <a:latin typeface="Frank Ruhl Libre Light"/>
              <a:ea typeface="Frank Ruhl Libre Light"/>
              <a:cs typeface="Frank Ruhl Libre Light"/>
              <a:sym typeface="Frank Ruhl Libre Light"/>
            </a:endParaRPr>
          </a:p>
        </p:txBody>
      </p:sp>
      <p:pic>
        <p:nvPicPr>
          <p:cNvPr id="1241" name="Google Shape;1241;p58"/>
          <p:cNvPicPr preferRelativeResize="0"/>
          <p:nvPr/>
        </p:nvPicPr>
        <p:blipFill rotWithShape="1">
          <a:blip r:embed="rId5">
            <a:alphaModFix/>
          </a:blip>
          <a:srcRect b="387" l="0" r="0" t="377"/>
          <a:stretch/>
        </p:blipFill>
        <p:spPr>
          <a:xfrm>
            <a:off x="2567900" y="1088175"/>
            <a:ext cx="1767900" cy="1754400"/>
          </a:xfrm>
          <a:prstGeom prst="ellipse">
            <a:avLst/>
          </a:prstGeom>
          <a:noFill/>
          <a:ln>
            <a:noFill/>
          </a:ln>
        </p:spPr>
      </p:pic>
      <p:sp>
        <p:nvSpPr>
          <p:cNvPr id="1242" name="Google Shape;1242;p58"/>
          <p:cNvSpPr txBox="1"/>
          <p:nvPr/>
        </p:nvSpPr>
        <p:spPr>
          <a:xfrm>
            <a:off x="24906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Sam</a:t>
            </a:r>
            <a:endParaRPr sz="2000">
              <a:solidFill>
                <a:srgbClr val="000000"/>
              </a:solidFill>
              <a:latin typeface="Frank Ruhl Libre Light"/>
              <a:ea typeface="Frank Ruhl Libre Light"/>
              <a:cs typeface="Frank Ruhl Libre Light"/>
              <a:sym typeface="Frank Ruhl Libre Light"/>
            </a:endParaRPr>
          </a:p>
        </p:txBody>
      </p:sp>
      <p:pic>
        <p:nvPicPr>
          <p:cNvPr id="1243" name="Google Shape;1243;p58"/>
          <p:cNvPicPr preferRelativeResize="0"/>
          <p:nvPr/>
        </p:nvPicPr>
        <p:blipFill rotWithShape="1">
          <a:blip r:embed="rId6">
            <a:alphaModFix/>
          </a:blip>
          <a:srcRect b="387" l="0" r="0" t="377"/>
          <a:stretch/>
        </p:blipFill>
        <p:spPr>
          <a:xfrm>
            <a:off x="4808200" y="1088175"/>
            <a:ext cx="1767900" cy="1754400"/>
          </a:xfrm>
          <a:prstGeom prst="ellipse">
            <a:avLst/>
          </a:prstGeom>
          <a:noFill/>
          <a:ln>
            <a:noFill/>
          </a:ln>
        </p:spPr>
      </p:pic>
      <p:sp>
        <p:nvSpPr>
          <p:cNvPr id="1244" name="Google Shape;1244;p58"/>
          <p:cNvSpPr txBox="1"/>
          <p:nvPr/>
        </p:nvSpPr>
        <p:spPr>
          <a:xfrm>
            <a:off x="47309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Lauren</a:t>
            </a:r>
            <a:endParaRPr sz="2000">
              <a:solidFill>
                <a:srgbClr val="000000"/>
              </a:solidFill>
              <a:latin typeface="Frank Ruhl Libre Light"/>
              <a:ea typeface="Frank Ruhl Libre Light"/>
              <a:cs typeface="Frank Ruhl Libre Light"/>
              <a:sym typeface="Frank Ruhl Libre Light"/>
            </a:endParaRPr>
          </a:p>
        </p:txBody>
      </p:sp>
      <p:pic>
        <p:nvPicPr>
          <p:cNvPr id="1245" name="Google Shape;1245;p58"/>
          <p:cNvPicPr preferRelativeResize="0"/>
          <p:nvPr/>
        </p:nvPicPr>
        <p:blipFill rotWithShape="1">
          <a:blip r:embed="rId7">
            <a:alphaModFix/>
          </a:blip>
          <a:srcRect b="387" l="0" r="0" t="377"/>
          <a:stretch/>
        </p:blipFill>
        <p:spPr>
          <a:xfrm>
            <a:off x="7048500" y="1088175"/>
            <a:ext cx="1767900" cy="1754400"/>
          </a:xfrm>
          <a:prstGeom prst="ellipse">
            <a:avLst/>
          </a:prstGeom>
          <a:noFill/>
          <a:ln>
            <a:noFill/>
          </a:ln>
        </p:spPr>
      </p:pic>
      <p:sp>
        <p:nvSpPr>
          <p:cNvPr id="1246" name="Google Shape;1246;p58"/>
          <p:cNvSpPr txBox="1"/>
          <p:nvPr/>
        </p:nvSpPr>
        <p:spPr>
          <a:xfrm>
            <a:off x="69712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Brenda</a:t>
            </a:r>
            <a:endParaRPr sz="2000">
              <a:solidFill>
                <a:srgbClr val="000000"/>
              </a:solidFill>
              <a:latin typeface="Frank Ruhl Libre Light"/>
              <a:ea typeface="Frank Ruhl Libre Light"/>
              <a:cs typeface="Frank Ruhl Libre Light"/>
              <a:sym typeface="Frank Ruhl Libre Light"/>
            </a:endParaRPr>
          </a:p>
        </p:txBody>
      </p:sp>
      <p:sp>
        <p:nvSpPr>
          <p:cNvPr id="1247" name="Google Shape;1247;p58"/>
          <p:cNvSpPr txBox="1"/>
          <p:nvPr/>
        </p:nvSpPr>
        <p:spPr>
          <a:xfrm>
            <a:off x="4757600" y="338975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Age: </a:t>
            </a:r>
            <a:r>
              <a:rPr lang="en">
                <a:solidFill>
                  <a:schemeClr val="dk2"/>
                </a:solidFill>
                <a:latin typeface="Barlow"/>
                <a:ea typeface="Barlow"/>
                <a:cs typeface="Barlow"/>
                <a:sym typeface="Barlow"/>
              </a:rPr>
              <a:t>Early-20s</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Occupation: </a:t>
            </a:r>
            <a:endParaRPr b="1">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a:solidFill>
                  <a:schemeClr val="dk2"/>
                </a:solidFill>
                <a:latin typeface="Barlow"/>
                <a:ea typeface="Barlow"/>
                <a:cs typeface="Barlow"/>
                <a:sym typeface="Barlow"/>
              </a:rPr>
              <a:t>College Student at Stanford</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Languages: </a:t>
            </a:r>
            <a:r>
              <a:rPr lang="en">
                <a:solidFill>
                  <a:schemeClr val="dk2"/>
                </a:solidFill>
                <a:latin typeface="Barlow"/>
                <a:ea typeface="Barlow"/>
                <a:cs typeface="Barlow"/>
                <a:sym typeface="Barlow"/>
              </a:rPr>
              <a:t>English, Spanish, Korean</a:t>
            </a:r>
            <a:endParaRPr>
              <a:solidFill>
                <a:schemeClr val="dk2"/>
              </a:solidFill>
              <a:latin typeface="Barlow"/>
              <a:ea typeface="Barlow"/>
              <a:cs typeface="Barlow"/>
              <a:sym typeface="Barlow"/>
            </a:endParaRPr>
          </a:p>
        </p:txBody>
      </p:sp>
      <p:sp>
        <p:nvSpPr>
          <p:cNvPr id="1248" name="Google Shape;1248;p58"/>
          <p:cNvSpPr txBox="1"/>
          <p:nvPr/>
        </p:nvSpPr>
        <p:spPr>
          <a:xfrm>
            <a:off x="223950" y="338990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Age: </a:t>
            </a:r>
            <a:r>
              <a:rPr lang="en">
                <a:solidFill>
                  <a:schemeClr val="dk2"/>
                </a:solidFill>
                <a:latin typeface="Barlow"/>
                <a:ea typeface="Barlow"/>
                <a:cs typeface="Barlow"/>
                <a:sym typeface="Barlow"/>
              </a:rPr>
              <a:t>Early-20s</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Occupation: </a:t>
            </a:r>
            <a:endParaRPr b="1">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a:solidFill>
                  <a:schemeClr val="dk2"/>
                </a:solidFill>
                <a:latin typeface="Barlow"/>
                <a:ea typeface="Barlow"/>
                <a:cs typeface="Barlow"/>
                <a:sym typeface="Barlow"/>
              </a:rPr>
              <a:t>College Student at U.C. Merced</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Languages: </a:t>
            </a:r>
            <a:r>
              <a:rPr lang="en">
                <a:solidFill>
                  <a:schemeClr val="dk2"/>
                </a:solidFill>
                <a:latin typeface="Barlow"/>
                <a:ea typeface="Barlow"/>
                <a:cs typeface="Barlow"/>
                <a:sym typeface="Barlow"/>
              </a:rPr>
              <a:t>English, Spanish, Cantonese</a:t>
            </a:r>
            <a:endParaRPr>
              <a:solidFill>
                <a:schemeClr val="dk2"/>
              </a:solidFill>
              <a:latin typeface="Barlow"/>
              <a:ea typeface="Barlow"/>
              <a:cs typeface="Barlow"/>
              <a:sym typeface="Barlow"/>
            </a:endParaRPr>
          </a:p>
        </p:txBody>
      </p:sp>
      <p:sp>
        <p:nvSpPr>
          <p:cNvPr id="1249" name="Google Shape;1249;p58"/>
          <p:cNvSpPr txBox="1"/>
          <p:nvPr/>
        </p:nvSpPr>
        <p:spPr>
          <a:xfrm>
            <a:off x="2490775" y="338975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Age: </a:t>
            </a:r>
            <a:r>
              <a:rPr lang="en">
                <a:solidFill>
                  <a:schemeClr val="dk2"/>
                </a:solidFill>
                <a:latin typeface="Barlow"/>
                <a:ea typeface="Barlow"/>
                <a:cs typeface="Barlow"/>
                <a:sym typeface="Barlow"/>
              </a:rPr>
              <a:t>Early-20s</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Occupation: </a:t>
            </a:r>
            <a:endParaRPr b="1">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a:solidFill>
                  <a:schemeClr val="dk2"/>
                </a:solidFill>
                <a:latin typeface="Barlow"/>
                <a:ea typeface="Barlow"/>
                <a:cs typeface="Barlow"/>
                <a:sym typeface="Barlow"/>
              </a:rPr>
              <a:t>College Student at Texas A&amp;M</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Languages: </a:t>
            </a:r>
            <a:r>
              <a:rPr lang="en">
                <a:solidFill>
                  <a:schemeClr val="dk2"/>
                </a:solidFill>
                <a:latin typeface="Barlow"/>
                <a:ea typeface="Barlow"/>
                <a:cs typeface="Barlow"/>
                <a:sym typeface="Barlow"/>
              </a:rPr>
              <a:t>English, Spanish</a:t>
            </a:r>
            <a:endParaRPr>
              <a:solidFill>
                <a:schemeClr val="dk2"/>
              </a:solidFill>
              <a:latin typeface="Barlow"/>
              <a:ea typeface="Barlow"/>
              <a:cs typeface="Barlow"/>
              <a:sym typeface="Barlow"/>
            </a:endParaRPr>
          </a:p>
        </p:txBody>
      </p:sp>
      <p:sp>
        <p:nvSpPr>
          <p:cNvPr id="1250" name="Google Shape;1250;p58"/>
          <p:cNvSpPr txBox="1"/>
          <p:nvPr/>
        </p:nvSpPr>
        <p:spPr>
          <a:xfrm>
            <a:off x="6944850" y="338975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Age: </a:t>
            </a:r>
            <a:r>
              <a:rPr lang="en">
                <a:solidFill>
                  <a:schemeClr val="dk2"/>
                </a:solidFill>
                <a:latin typeface="Barlow"/>
                <a:ea typeface="Barlow"/>
                <a:cs typeface="Barlow"/>
                <a:sym typeface="Barlow"/>
              </a:rPr>
              <a:t>Early-20s</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Occupation: </a:t>
            </a:r>
            <a:endParaRPr b="1">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a:solidFill>
                  <a:schemeClr val="dk2"/>
                </a:solidFill>
                <a:latin typeface="Barlow"/>
                <a:ea typeface="Barlow"/>
                <a:cs typeface="Barlow"/>
                <a:sym typeface="Barlow"/>
              </a:rPr>
              <a:t>College Student at U.T. Austin</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Languages: </a:t>
            </a:r>
            <a:r>
              <a:rPr lang="en">
                <a:solidFill>
                  <a:schemeClr val="dk2"/>
                </a:solidFill>
                <a:latin typeface="Barlow"/>
                <a:ea typeface="Barlow"/>
                <a:cs typeface="Barlow"/>
                <a:sym typeface="Barlow"/>
              </a:rPr>
              <a:t>English, Spanish, French</a:t>
            </a:r>
            <a:endParaRPr>
              <a:solidFill>
                <a:schemeClr val="dk2"/>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59"/>
          <p:cNvSpPr txBox="1"/>
          <p:nvPr/>
        </p:nvSpPr>
        <p:spPr>
          <a:xfrm>
            <a:off x="1126475" y="271450"/>
            <a:ext cx="534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Chinese &amp; Spanish/English I</a:t>
            </a:r>
            <a:r>
              <a:rPr lang="en" sz="2300">
                <a:solidFill>
                  <a:srgbClr val="325D79"/>
                </a:solidFill>
                <a:latin typeface="Frank Ruhl Libre"/>
                <a:ea typeface="Frank Ruhl Libre"/>
                <a:cs typeface="Frank Ruhl Libre"/>
                <a:sym typeface="Frank Ruhl Libre"/>
              </a:rPr>
              <a:t>mmersion</a:t>
            </a:r>
            <a:endParaRPr sz="2300">
              <a:solidFill>
                <a:srgbClr val="325D79"/>
              </a:solidFill>
              <a:latin typeface="Frank Ruhl Libre"/>
              <a:ea typeface="Frank Ruhl Libre"/>
              <a:cs typeface="Frank Ruhl Libre"/>
              <a:sym typeface="Frank Ruhl Libre"/>
            </a:endParaRPr>
          </a:p>
        </p:txBody>
      </p:sp>
      <p:cxnSp>
        <p:nvCxnSpPr>
          <p:cNvPr id="1256" name="Google Shape;1256;p59"/>
          <p:cNvCxnSpPr/>
          <p:nvPr/>
        </p:nvCxnSpPr>
        <p:spPr>
          <a:xfrm>
            <a:off x="6303975" y="531225"/>
            <a:ext cx="2840100" cy="9600"/>
          </a:xfrm>
          <a:prstGeom prst="straightConnector1">
            <a:avLst/>
          </a:prstGeom>
          <a:noFill/>
          <a:ln cap="flat" cmpd="sng" w="9525">
            <a:solidFill>
              <a:srgbClr val="CCCCCC"/>
            </a:solidFill>
            <a:prstDash val="solid"/>
            <a:round/>
            <a:headEnd len="med" w="med" type="none"/>
            <a:tailEnd len="med" w="med" type="none"/>
          </a:ln>
        </p:spPr>
      </p:cxnSp>
      <p:cxnSp>
        <p:nvCxnSpPr>
          <p:cNvPr id="1257" name="Google Shape;1257;p59"/>
          <p:cNvCxnSpPr>
            <a:endCxn id="1255"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pic>
        <p:nvPicPr>
          <p:cNvPr id="1258" name="Google Shape;1258;p59"/>
          <p:cNvPicPr preferRelativeResize="0"/>
          <p:nvPr/>
        </p:nvPicPr>
        <p:blipFill>
          <a:blip r:embed="rId4">
            <a:alphaModFix/>
          </a:blip>
          <a:stretch>
            <a:fillRect/>
          </a:stretch>
        </p:blipFill>
        <p:spPr>
          <a:xfrm>
            <a:off x="405100" y="752800"/>
            <a:ext cx="8333798" cy="4390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60"/>
          <p:cNvSpPr txBox="1"/>
          <p:nvPr/>
        </p:nvSpPr>
        <p:spPr>
          <a:xfrm>
            <a:off x="1126475" y="271450"/>
            <a:ext cx="5401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Chinese / English Immersion</a:t>
            </a:r>
            <a:endParaRPr sz="2300">
              <a:solidFill>
                <a:srgbClr val="325D79"/>
              </a:solidFill>
              <a:latin typeface="Frank Ruhl Libre"/>
              <a:ea typeface="Frank Ruhl Libre"/>
              <a:cs typeface="Frank Ruhl Libre"/>
              <a:sym typeface="Frank Ruhl Libre"/>
            </a:endParaRPr>
          </a:p>
        </p:txBody>
      </p:sp>
      <p:cxnSp>
        <p:nvCxnSpPr>
          <p:cNvPr id="1264" name="Google Shape;1264;p60"/>
          <p:cNvCxnSpPr/>
          <p:nvPr/>
        </p:nvCxnSpPr>
        <p:spPr>
          <a:xfrm>
            <a:off x="5127225" y="520850"/>
            <a:ext cx="1842000" cy="4800"/>
          </a:xfrm>
          <a:prstGeom prst="straightConnector1">
            <a:avLst/>
          </a:prstGeom>
          <a:noFill/>
          <a:ln cap="flat" cmpd="sng" w="9525">
            <a:solidFill>
              <a:srgbClr val="CCCCCC"/>
            </a:solidFill>
            <a:prstDash val="solid"/>
            <a:round/>
            <a:headEnd len="med" w="med" type="none"/>
            <a:tailEnd len="med" w="med" type="none"/>
          </a:ln>
        </p:spPr>
      </p:cxnSp>
      <p:cxnSp>
        <p:nvCxnSpPr>
          <p:cNvPr id="1265" name="Google Shape;1265;p60"/>
          <p:cNvCxnSpPr>
            <a:endCxn id="1263"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sp>
        <p:nvSpPr>
          <p:cNvPr id="1266" name="Google Shape;1266;p60"/>
          <p:cNvSpPr txBox="1"/>
          <p:nvPr>
            <p:ph idx="4294967295" type="ctrTitle"/>
          </p:nvPr>
        </p:nvSpPr>
        <p:spPr>
          <a:xfrm>
            <a:off x="7871671" y="242125"/>
            <a:ext cx="76725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Marlon</a:t>
            </a:r>
            <a:endParaRPr>
              <a:solidFill>
                <a:srgbClr val="3C8DA0"/>
              </a:solidFill>
              <a:latin typeface="Frank Ruhl Libre"/>
              <a:ea typeface="Frank Ruhl Libre"/>
              <a:cs typeface="Frank Ruhl Libre"/>
              <a:sym typeface="Frank Ruhl Libre"/>
            </a:endParaRPr>
          </a:p>
        </p:txBody>
      </p:sp>
      <p:pic>
        <p:nvPicPr>
          <p:cNvPr id="1267" name="Google Shape;1267;p60"/>
          <p:cNvPicPr preferRelativeResize="0"/>
          <p:nvPr/>
        </p:nvPicPr>
        <p:blipFill rotWithShape="1">
          <a:blip r:embed="rId4">
            <a:alphaModFix/>
          </a:blip>
          <a:srcRect b="387" l="0" r="0" t="377"/>
          <a:stretch/>
        </p:blipFill>
        <p:spPr>
          <a:xfrm>
            <a:off x="7185275" y="190375"/>
            <a:ext cx="686400" cy="681300"/>
          </a:xfrm>
          <a:prstGeom prst="ellipse">
            <a:avLst/>
          </a:prstGeom>
          <a:noFill/>
          <a:ln>
            <a:noFill/>
          </a:ln>
        </p:spPr>
      </p:pic>
      <p:pic>
        <p:nvPicPr>
          <p:cNvPr id="1268" name="Google Shape;1268;p60"/>
          <p:cNvPicPr preferRelativeResize="0"/>
          <p:nvPr/>
        </p:nvPicPr>
        <p:blipFill>
          <a:blip r:embed="rId5">
            <a:alphaModFix amt="52000"/>
          </a:blip>
          <a:stretch>
            <a:fillRect/>
          </a:stretch>
        </p:blipFill>
        <p:spPr>
          <a:xfrm flipH="1" rot="-445447">
            <a:off x="131110" y="1001189"/>
            <a:ext cx="2053204" cy="599201"/>
          </a:xfrm>
          <a:prstGeom prst="rect">
            <a:avLst/>
          </a:prstGeom>
          <a:noFill/>
          <a:ln>
            <a:noFill/>
          </a:ln>
        </p:spPr>
      </p:pic>
      <p:sp>
        <p:nvSpPr>
          <p:cNvPr id="1269" name="Google Shape;1269;p60"/>
          <p:cNvSpPr txBox="1"/>
          <p:nvPr/>
        </p:nvSpPr>
        <p:spPr>
          <a:xfrm>
            <a:off x="365437" y="1044633"/>
            <a:ext cx="1926000" cy="5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Assumption</a:t>
            </a:r>
            <a:endParaRPr sz="1800">
              <a:solidFill>
                <a:schemeClr val="dk2"/>
              </a:solidFill>
              <a:latin typeface="Frank Ruhl Libre Black"/>
              <a:ea typeface="Frank Ruhl Libre Black"/>
              <a:cs typeface="Frank Ruhl Libre Black"/>
              <a:sym typeface="Frank Ruhl Libre Black"/>
            </a:endParaRPr>
          </a:p>
        </p:txBody>
      </p:sp>
      <p:sp>
        <p:nvSpPr>
          <p:cNvPr id="1270" name="Google Shape;1270;p60"/>
          <p:cNvSpPr txBox="1"/>
          <p:nvPr/>
        </p:nvSpPr>
        <p:spPr>
          <a:xfrm>
            <a:off x="2384575" y="937225"/>
            <a:ext cx="6250200" cy="7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We assumed when users are immersed in real-life tasks in another language, this would prompt them to foster survival instincts in language learning. </a:t>
            </a:r>
            <a:endParaRPr>
              <a:solidFill>
                <a:schemeClr val="dk2"/>
              </a:solidFill>
              <a:latin typeface="Barlow"/>
              <a:ea typeface="Barlow"/>
              <a:cs typeface="Barlow"/>
              <a:sym typeface="Barlow"/>
            </a:endParaRPr>
          </a:p>
        </p:txBody>
      </p:sp>
      <p:sp>
        <p:nvSpPr>
          <p:cNvPr id="1271" name="Google Shape;1271;p60"/>
          <p:cNvSpPr txBox="1"/>
          <p:nvPr/>
        </p:nvSpPr>
        <p:spPr>
          <a:xfrm>
            <a:off x="1096625" y="1915425"/>
            <a:ext cx="7627800" cy="77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Having different ways for users to interact with the scene and learn at their own pace motivates users to learn.</a:t>
            </a:r>
            <a:endParaRPr>
              <a:solidFill>
                <a:schemeClr val="dk2"/>
              </a:solidFill>
              <a:latin typeface="Barlow"/>
              <a:ea typeface="Barlow"/>
              <a:cs typeface="Barlow"/>
              <a:sym typeface="Barlow"/>
            </a:endParaRPr>
          </a:p>
        </p:txBody>
      </p:sp>
      <p:sp>
        <p:nvSpPr>
          <p:cNvPr id="1272" name="Google Shape;1272;p60"/>
          <p:cNvSpPr txBox="1"/>
          <p:nvPr/>
        </p:nvSpPr>
        <p:spPr>
          <a:xfrm>
            <a:off x="1096616" y="1694700"/>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Results</a:t>
            </a:r>
            <a:endParaRPr sz="1800">
              <a:solidFill>
                <a:schemeClr val="dk2"/>
              </a:solidFill>
              <a:latin typeface="Frank Ruhl Libre Black"/>
              <a:ea typeface="Frank Ruhl Libre Black"/>
              <a:cs typeface="Frank Ruhl Libre Black"/>
              <a:sym typeface="Frank Ruhl Libre Black"/>
            </a:endParaRPr>
          </a:p>
        </p:txBody>
      </p:sp>
      <p:sp>
        <p:nvSpPr>
          <p:cNvPr id="1273" name="Google Shape;1273;p60"/>
          <p:cNvSpPr txBox="1"/>
          <p:nvPr/>
        </p:nvSpPr>
        <p:spPr>
          <a:xfrm>
            <a:off x="1094216" y="2741018"/>
            <a:ext cx="1909500" cy="4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Frank Ruhl Libre"/>
                <a:ea typeface="Frank Ruhl Libre"/>
                <a:cs typeface="Frank Ruhl Libre"/>
                <a:sym typeface="Frank Ruhl Libre"/>
              </a:rPr>
              <a:t>Learnings</a:t>
            </a:r>
            <a:endParaRPr b="1" sz="1800">
              <a:solidFill>
                <a:schemeClr val="dk2"/>
              </a:solidFill>
              <a:latin typeface="Frank Ruhl Libre"/>
              <a:ea typeface="Frank Ruhl Libre"/>
              <a:cs typeface="Frank Ruhl Libre"/>
              <a:sym typeface="Frank Ruhl Libre"/>
            </a:endParaRPr>
          </a:p>
        </p:txBody>
      </p:sp>
      <p:sp>
        <p:nvSpPr>
          <p:cNvPr id="1274" name="Google Shape;1274;p60"/>
          <p:cNvSpPr txBox="1"/>
          <p:nvPr/>
        </p:nvSpPr>
        <p:spPr>
          <a:xfrm>
            <a:off x="1096625" y="3007925"/>
            <a:ext cx="7627800" cy="8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latin typeface="Barlow"/>
                <a:ea typeface="Barlow"/>
                <a:cs typeface="Barlow"/>
                <a:sym typeface="Barlow"/>
              </a:rPr>
              <a:t>Learners comprehend better with visuals and guiding prompts to help them find answers when learning a new dialect. </a:t>
            </a:r>
            <a:endParaRPr>
              <a:solidFill>
                <a:schemeClr val="dk2"/>
              </a:solidFill>
              <a:latin typeface="Barlow"/>
              <a:ea typeface="Barlow"/>
              <a:cs typeface="Barlow"/>
              <a:sym typeface="Barlow"/>
            </a:endParaRPr>
          </a:p>
          <a:p>
            <a:pPr indent="0" lvl="0" marL="0" rtl="0" algn="l">
              <a:spcBef>
                <a:spcPts val="0"/>
              </a:spcBef>
              <a:spcAft>
                <a:spcPts val="0"/>
              </a:spcAft>
              <a:buNone/>
            </a:pPr>
            <a:r>
              <a:t/>
            </a:r>
            <a:endParaRPr>
              <a:solidFill>
                <a:schemeClr val="dk2"/>
              </a:solidFill>
              <a:latin typeface="Barlow"/>
              <a:ea typeface="Barlow"/>
              <a:cs typeface="Barlow"/>
              <a:sym typeface="Barlow"/>
            </a:endParaRPr>
          </a:p>
        </p:txBody>
      </p:sp>
      <p:pic>
        <p:nvPicPr>
          <p:cNvPr id="1275" name="Google Shape;1275;p60"/>
          <p:cNvPicPr preferRelativeResize="0"/>
          <p:nvPr/>
        </p:nvPicPr>
        <p:blipFill>
          <a:blip r:embed="rId6">
            <a:alphaModFix amt="50000"/>
          </a:blip>
          <a:stretch>
            <a:fillRect/>
          </a:stretch>
        </p:blipFill>
        <p:spPr>
          <a:xfrm>
            <a:off x="237281" y="1795945"/>
            <a:ext cx="809578" cy="681001"/>
          </a:xfrm>
          <a:prstGeom prst="rect">
            <a:avLst/>
          </a:prstGeom>
          <a:noFill/>
          <a:ln>
            <a:noFill/>
          </a:ln>
        </p:spPr>
      </p:pic>
      <p:pic>
        <p:nvPicPr>
          <p:cNvPr id="1276" name="Google Shape;1276;p60"/>
          <p:cNvPicPr preferRelativeResize="0"/>
          <p:nvPr/>
        </p:nvPicPr>
        <p:blipFill>
          <a:blip r:embed="rId7">
            <a:alphaModFix amt="50000"/>
          </a:blip>
          <a:stretch>
            <a:fillRect/>
          </a:stretch>
        </p:blipFill>
        <p:spPr>
          <a:xfrm>
            <a:off x="237281" y="2862690"/>
            <a:ext cx="809578" cy="681001"/>
          </a:xfrm>
          <a:prstGeom prst="rect">
            <a:avLst/>
          </a:prstGeom>
          <a:noFill/>
          <a:ln>
            <a:noFill/>
          </a:ln>
        </p:spPr>
      </p:pic>
      <p:grpSp>
        <p:nvGrpSpPr>
          <p:cNvPr id="1277" name="Google Shape;1277;p60"/>
          <p:cNvGrpSpPr/>
          <p:nvPr/>
        </p:nvGrpSpPr>
        <p:grpSpPr>
          <a:xfrm>
            <a:off x="459566" y="1959545"/>
            <a:ext cx="369805" cy="353782"/>
            <a:chOff x="3950316" y="3820307"/>
            <a:chExt cx="369805" cy="353782"/>
          </a:xfrm>
        </p:grpSpPr>
        <p:sp>
          <p:nvSpPr>
            <p:cNvPr id="1278" name="Google Shape;1278;p60"/>
            <p:cNvSpPr/>
            <p:nvPr/>
          </p:nvSpPr>
          <p:spPr>
            <a:xfrm>
              <a:off x="4040561" y="3880991"/>
              <a:ext cx="99802" cy="28383"/>
            </a:xfrm>
            <a:custGeom>
              <a:rect b="b" l="l" r="r" t="t"/>
              <a:pathLst>
                <a:path extrusionOk="0" h="891" w="3133">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60"/>
            <p:cNvSpPr/>
            <p:nvPr/>
          </p:nvSpPr>
          <p:spPr>
            <a:xfrm>
              <a:off x="3950316" y="3820307"/>
              <a:ext cx="369805" cy="353782"/>
            </a:xfrm>
            <a:custGeom>
              <a:rect b="b" l="l" r="r" t="t"/>
              <a:pathLst>
                <a:path extrusionOk="0" h="11106" w="11609">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60"/>
            <p:cNvSpPr/>
            <p:nvPr/>
          </p:nvSpPr>
          <p:spPr>
            <a:xfrm>
              <a:off x="4098219" y="3850602"/>
              <a:ext cx="101299" cy="195781"/>
            </a:xfrm>
            <a:custGeom>
              <a:rect b="b" l="l" r="r" t="t"/>
              <a:pathLst>
                <a:path extrusionOk="0" h="6146" w="318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60"/>
            <p:cNvSpPr/>
            <p:nvPr/>
          </p:nvSpPr>
          <p:spPr>
            <a:xfrm>
              <a:off x="3981789" y="3849136"/>
              <a:ext cx="103178" cy="198011"/>
            </a:xfrm>
            <a:custGeom>
              <a:rect b="b" l="l" r="r" t="t"/>
              <a:pathLst>
                <a:path extrusionOk="0" h="6216" w="3239">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2" name="Google Shape;1282;p60"/>
          <p:cNvSpPr txBox="1"/>
          <p:nvPr/>
        </p:nvSpPr>
        <p:spPr>
          <a:xfrm>
            <a:off x="1096617" y="4270575"/>
            <a:ext cx="76278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Our assumption remained correct but this </a:t>
            </a:r>
            <a:r>
              <a:rPr lang="en">
                <a:solidFill>
                  <a:schemeClr val="dk2"/>
                </a:solidFill>
                <a:latin typeface="Barlow"/>
                <a:ea typeface="Barlow"/>
                <a:cs typeface="Barlow"/>
                <a:sym typeface="Barlow"/>
              </a:rPr>
              <a:t>experience</a:t>
            </a:r>
            <a:r>
              <a:rPr lang="en">
                <a:solidFill>
                  <a:schemeClr val="dk2"/>
                </a:solidFill>
                <a:latin typeface="Barlow"/>
                <a:ea typeface="Barlow"/>
                <a:cs typeface="Barlow"/>
                <a:sym typeface="Barlow"/>
              </a:rPr>
              <a:t> also helped us learn how to </a:t>
            </a:r>
            <a:r>
              <a:rPr lang="en">
                <a:solidFill>
                  <a:schemeClr val="dk2"/>
                </a:solidFill>
                <a:latin typeface="Barlow"/>
                <a:ea typeface="Barlow"/>
                <a:cs typeface="Barlow"/>
                <a:sym typeface="Barlow"/>
              </a:rPr>
              <a:t>capture</a:t>
            </a:r>
            <a:r>
              <a:rPr lang="en">
                <a:solidFill>
                  <a:schemeClr val="dk2"/>
                </a:solidFill>
                <a:latin typeface="Barlow"/>
                <a:ea typeface="Barlow"/>
                <a:cs typeface="Barlow"/>
                <a:sym typeface="Barlow"/>
              </a:rPr>
              <a:t> differences in various dialects</a:t>
            </a:r>
            <a:r>
              <a:rPr lang="en">
                <a:solidFill>
                  <a:schemeClr val="dk2"/>
                </a:solidFill>
                <a:latin typeface="Barlow"/>
                <a:ea typeface="Barlow"/>
                <a:cs typeface="Barlow"/>
                <a:sym typeface="Barlow"/>
              </a:rPr>
              <a:t> of a language</a:t>
            </a:r>
            <a:r>
              <a:rPr lang="en">
                <a:solidFill>
                  <a:schemeClr val="dk2"/>
                </a:solidFill>
                <a:latin typeface="Barlow"/>
                <a:ea typeface="Barlow"/>
                <a:cs typeface="Barlow"/>
                <a:sym typeface="Barlow"/>
              </a:rPr>
              <a:t>. </a:t>
            </a:r>
            <a:endParaRPr>
              <a:solidFill>
                <a:schemeClr val="dk2"/>
              </a:solidFill>
              <a:latin typeface="Barlow"/>
              <a:ea typeface="Barlow"/>
              <a:cs typeface="Barlow"/>
              <a:sym typeface="Barlow"/>
            </a:endParaRPr>
          </a:p>
        </p:txBody>
      </p:sp>
      <p:sp>
        <p:nvSpPr>
          <p:cNvPr id="1283" name="Google Shape;1283;p60"/>
          <p:cNvSpPr txBox="1"/>
          <p:nvPr/>
        </p:nvSpPr>
        <p:spPr>
          <a:xfrm>
            <a:off x="1096616" y="3929462"/>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Validity</a:t>
            </a:r>
            <a:endParaRPr sz="1800">
              <a:solidFill>
                <a:schemeClr val="dk2"/>
              </a:solidFill>
              <a:latin typeface="Frank Ruhl Libre Black"/>
              <a:ea typeface="Frank Ruhl Libre Black"/>
              <a:cs typeface="Frank Ruhl Libre Black"/>
              <a:sym typeface="Frank Ruhl Libre Black"/>
            </a:endParaRPr>
          </a:p>
        </p:txBody>
      </p:sp>
      <p:pic>
        <p:nvPicPr>
          <p:cNvPr id="1284" name="Google Shape;1284;p60"/>
          <p:cNvPicPr preferRelativeResize="0"/>
          <p:nvPr/>
        </p:nvPicPr>
        <p:blipFill>
          <a:blip r:embed="rId6">
            <a:alphaModFix amt="50000"/>
          </a:blip>
          <a:stretch>
            <a:fillRect/>
          </a:stretch>
        </p:blipFill>
        <p:spPr>
          <a:xfrm>
            <a:off x="237281" y="4030707"/>
            <a:ext cx="809578" cy="681001"/>
          </a:xfrm>
          <a:prstGeom prst="rect">
            <a:avLst/>
          </a:prstGeom>
          <a:noFill/>
          <a:ln>
            <a:noFill/>
          </a:ln>
        </p:spPr>
      </p:pic>
      <p:grpSp>
        <p:nvGrpSpPr>
          <p:cNvPr id="1285" name="Google Shape;1285;p60"/>
          <p:cNvGrpSpPr/>
          <p:nvPr/>
        </p:nvGrpSpPr>
        <p:grpSpPr>
          <a:xfrm>
            <a:off x="479588" y="4174912"/>
            <a:ext cx="320143" cy="392581"/>
            <a:chOff x="3086313" y="2877049"/>
            <a:chExt cx="320143" cy="392581"/>
          </a:xfrm>
        </p:grpSpPr>
        <p:sp>
          <p:nvSpPr>
            <p:cNvPr id="1286" name="Google Shape;1286;p60"/>
            <p:cNvSpPr/>
            <p:nvPr/>
          </p:nvSpPr>
          <p:spPr>
            <a:xfrm>
              <a:off x="3125749" y="2915371"/>
              <a:ext cx="240505" cy="354259"/>
            </a:xfrm>
            <a:custGeom>
              <a:rect b="b" l="l" r="r" t="t"/>
              <a:pathLst>
                <a:path extrusionOk="0" h="11121" w="755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60"/>
            <p:cNvSpPr/>
            <p:nvPr/>
          </p:nvSpPr>
          <p:spPr>
            <a:xfrm>
              <a:off x="3263076" y="2942511"/>
              <a:ext cx="79287" cy="99579"/>
            </a:xfrm>
            <a:custGeom>
              <a:rect b="b" l="l" r="r" t="t"/>
              <a:pathLst>
                <a:path extrusionOk="0" h="3126" w="2489">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60"/>
            <p:cNvSpPr/>
            <p:nvPr/>
          </p:nvSpPr>
          <p:spPr>
            <a:xfrm>
              <a:off x="3237656" y="2939262"/>
              <a:ext cx="20897" cy="14462"/>
            </a:xfrm>
            <a:custGeom>
              <a:rect b="b" l="l" r="r" t="t"/>
              <a:pathLst>
                <a:path extrusionOk="0" h="454" w="656">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60"/>
            <p:cNvSpPr/>
            <p:nvPr/>
          </p:nvSpPr>
          <p:spPr>
            <a:xfrm>
              <a:off x="3379888" y="3029539"/>
              <a:ext cx="26567" cy="14048"/>
            </a:xfrm>
            <a:custGeom>
              <a:rect b="b" l="l" r="r" t="t"/>
              <a:pathLst>
                <a:path extrusionOk="0" h="441" w="834">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60"/>
            <p:cNvSpPr/>
            <p:nvPr/>
          </p:nvSpPr>
          <p:spPr>
            <a:xfrm>
              <a:off x="3086313" y="3029539"/>
              <a:ext cx="26599" cy="14048"/>
            </a:xfrm>
            <a:custGeom>
              <a:rect b="b" l="l" r="r" t="t"/>
              <a:pathLst>
                <a:path extrusionOk="0" h="441" w="835">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60"/>
            <p:cNvSpPr/>
            <p:nvPr/>
          </p:nvSpPr>
          <p:spPr>
            <a:xfrm>
              <a:off x="3359788" y="2953469"/>
              <a:ext cx="26567" cy="20355"/>
            </a:xfrm>
            <a:custGeom>
              <a:rect b="b" l="l" r="r" t="t"/>
              <a:pathLst>
                <a:path extrusionOk="0" h="639" w="834">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60"/>
            <p:cNvSpPr/>
            <p:nvPr/>
          </p:nvSpPr>
          <p:spPr>
            <a:xfrm>
              <a:off x="3106413" y="3100034"/>
              <a:ext cx="26599" cy="20164"/>
            </a:xfrm>
            <a:custGeom>
              <a:rect b="b" l="l" r="r" t="t"/>
              <a:pathLst>
                <a:path extrusionOk="0" h="633" w="835">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60"/>
            <p:cNvSpPr/>
            <p:nvPr/>
          </p:nvSpPr>
          <p:spPr>
            <a:xfrm>
              <a:off x="3308565" y="2897277"/>
              <a:ext cx="22044" cy="24178"/>
            </a:xfrm>
            <a:custGeom>
              <a:rect b="b" l="l" r="r" t="t"/>
              <a:pathLst>
                <a:path extrusionOk="0" h="759" w="692">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60"/>
            <p:cNvSpPr/>
            <p:nvPr/>
          </p:nvSpPr>
          <p:spPr>
            <a:xfrm>
              <a:off x="3239153" y="2877049"/>
              <a:ext cx="14080" cy="26599"/>
            </a:xfrm>
            <a:custGeom>
              <a:rect b="b" l="l" r="r" t="t"/>
              <a:pathLst>
                <a:path extrusionOk="0" h="835" w="442">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60"/>
            <p:cNvSpPr/>
            <p:nvPr/>
          </p:nvSpPr>
          <p:spPr>
            <a:xfrm>
              <a:off x="3161809" y="2897500"/>
              <a:ext cx="22394" cy="24337"/>
            </a:xfrm>
            <a:custGeom>
              <a:rect b="b" l="l" r="r" t="t"/>
              <a:pathLst>
                <a:path extrusionOk="0" h="764" w="703">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60"/>
            <p:cNvSpPr/>
            <p:nvPr/>
          </p:nvSpPr>
          <p:spPr>
            <a:xfrm>
              <a:off x="3106413" y="2953151"/>
              <a:ext cx="26599" cy="19909"/>
            </a:xfrm>
            <a:custGeom>
              <a:rect b="b" l="l" r="r" t="t"/>
              <a:pathLst>
                <a:path extrusionOk="0" h="625" w="835">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60"/>
            <p:cNvSpPr/>
            <p:nvPr/>
          </p:nvSpPr>
          <p:spPr>
            <a:xfrm>
              <a:off x="3360520" y="3099811"/>
              <a:ext cx="25834" cy="20005"/>
            </a:xfrm>
            <a:custGeom>
              <a:rect b="b" l="l" r="r" t="t"/>
              <a:pathLst>
                <a:path extrusionOk="0" h="628" w="811">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8" name="Google Shape;1298;p60"/>
          <p:cNvGrpSpPr/>
          <p:nvPr/>
        </p:nvGrpSpPr>
        <p:grpSpPr>
          <a:xfrm>
            <a:off x="465510" y="3027191"/>
            <a:ext cx="353145" cy="351998"/>
            <a:chOff x="852385" y="1510916"/>
            <a:chExt cx="353145" cy="351998"/>
          </a:xfrm>
        </p:grpSpPr>
        <p:sp>
          <p:nvSpPr>
            <p:cNvPr id="1299" name="Google Shape;1299;p60"/>
            <p:cNvSpPr/>
            <p:nvPr/>
          </p:nvSpPr>
          <p:spPr>
            <a:xfrm>
              <a:off x="852385" y="1510916"/>
              <a:ext cx="353145" cy="187785"/>
            </a:xfrm>
            <a:custGeom>
              <a:rect b="b" l="l" r="r" t="t"/>
              <a:pathLst>
                <a:path extrusionOk="0" h="5895" w="11086">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60"/>
            <p:cNvSpPr/>
            <p:nvPr/>
          </p:nvSpPr>
          <p:spPr>
            <a:xfrm>
              <a:off x="852385" y="1609921"/>
              <a:ext cx="353145" cy="252992"/>
            </a:xfrm>
            <a:custGeom>
              <a:rect b="b" l="l" r="r" t="t"/>
              <a:pathLst>
                <a:path extrusionOk="0" h="7942" w="11086">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60"/>
            <p:cNvSpPr/>
            <p:nvPr/>
          </p:nvSpPr>
          <p:spPr>
            <a:xfrm>
              <a:off x="928264" y="1584501"/>
              <a:ext cx="198775" cy="140735"/>
            </a:xfrm>
            <a:custGeom>
              <a:rect b="b" l="l" r="r" t="t"/>
              <a:pathLst>
                <a:path extrusionOk="0" h="4418" w="624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pic>
        <p:nvPicPr>
          <p:cNvPr id="1306" name="Google Shape;1306;p61"/>
          <p:cNvPicPr preferRelativeResize="0"/>
          <p:nvPr/>
        </p:nvPicPr>
        <p:blipFill>
          <a:blip r:embed="rId4">
            <a:alphaModFix amt="52000"/>
          </a:blip>
          <a:stretch>
            <a:fillRect/>
          </a:stretch>
        </p:blipFill>
        <p:spPr>
          <a:xfrm flipH="1" rot="-445447">
            <a:off x="156022" y="999252"/>
            <a:ext cx="2053204" cy="599201"/>
          </a:xfrm>
          <a:prstGeom prst="rect">
            <a:avLst/>
          </a:prstGeom>
          <a:noFill/>
          <a:ln>
            <a:noFill/>
          </a:ln>
        </p:spPr>
      </p:pic>
      <p:sp>
        <p:nvSpPr>
          <p:cNvPr id="1307" name="Google Shape;1307;p61"/>
          <p:cNvSpPr txBox="1"/>
          <p:nvPr/>
        </p:nvSpPr>
        <p:spPr>
          <a:xfrm>
            <a:off x="390350" y="1042695"/>
            <a:ext cx="1926000" cy="5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Assumption</a:t>
            </a:r>
            <a:endParaRPr sz="1800">
              <a:solidFill>
                <a:schemeClr val="dk2"/>
              </a:solidFill>
              <a:latin typeface="Frank Ruhl Libre Black"/>
              <a:ea typeface="Frank Ruhl Libre Black"/>
              <a:cs typeface="Frank Ruhl Libre Black"/>
              <a:sym typeface="Frank Ruhl Libre Black"/>
            </a:endParaRPr>
          </a:p>
        </p:txBody>
      </p:sp>
      <p:sp>
        <p:nvSpPr>
          <p:cNvPr id="1308" name="Google Shape;1308;p61"/>
          <p:cNvSpPr txBox="1"/>
          <p:nvPr/>
        </p:nvSpPr>
        <p:spPr>
          <a:xfrm>
            <a:off x="2289313" y="890300"/>
            <a:ext cx="6744900" cy="7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We assumed someone who has learned a language would few comfortable engaging and practicing in an immersive learning experience. </a:t>
            </a:r>
            <a:endParaRPr>
              <a:solidFill>
                <a:schemeClr val="dk2"/>
              </a:solidFill>
              <a:latin typeface="Barlow"/>
              <a:ea typeface="Barlow"/>
              <a:cs typeface="Barlow"/>
              <a:sym typeface="Barlow"/>
            </a:endParaRPr>
          </a:p>
        </p:txBody>
      </p:sp>
      <p:sp>
        <p:nvSpPr>
          <p:cNvPr id="1309" name="Google Shape;1309;p61"/>
          <p:cNvSpPr txBox="1"/>
          <p:nvPr/>
        </p:nvSpPr>
        <p:spPr>
          <a:xfrm>
            <a:off x="1074263" y="2040575"/>
            <a:ext cx="78867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Although Sam has </a:t>
            </a:r>
            <a:r>
              <a:rPr lang="en">
                <a:solidFill>
                  <a:schemeClr val="dk2"/>
                </a:solidFill>
                <a:latin typeface="Barlow"/>
                <a:ea typeface="Barlow"/>
                <a:cs typeface="Barlow"/>
                <a:sym typeface="Barlow"/>
              </a:rPr>
              <a:t>background</a:t>
            </a:r>
            <a:r>
              <a:rPr lang="en">
                <a:solidFill>
                  <a:schemeClr val="dk2"/>
                </a:solidFill>
                <a:latin typeface="Barlow"/>
                <a:ea typeface="Barlow"/>
                <a:cs typeface="Barlow"/>
                <a:sym typeface="Barlow"/>
              </a:rPr>
              <a:t> in the language, she </a:t>
            </a:r>
            <a:r>
              <a:rPr lang="en">
                <a:solidFill>
                  <a:schemeClr val="dk2"/>
                </a:solidFill>
                <a:latin typeface="Barlow"/>
                <a:ea typeface="Barlow"/>
                <a:cs typeface="Barlow"/>
                <a:sym typeface="Barlow"/>
              </a:rPr>
              <a:t>doesn’t have the Spanish accent and feels embarrassed of her own accent. </a:t>
            </a:r>
            <a:endParaRPr>
              <a:solidFill>
                <a:schemeClr val="dk2"/>
              </a:solidFill>
              <a:latin typeface="Barlow"/>
              <a:ea typeface="Barlow"/>
              <a:cs typeface="Barlow"/>
              <a:sym typeface="Barlow"/>
            </a:endParaRPr>
          </a:p>
        </p:txBody>
      </p:sp>
      <p:sp>
        <p:nvSpPr>
          <p:cNvPr id="1310" name="Google Shape;1310;p61"/>
          <p:cNvSpPr txBox="1"/>
          <p:nvPr/>
        </p:nvSpPr>
        <p:spPr>
          <a:xfrm>
            <a:off x="1074253" y="1721087"/>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Results</a:t>
            </a:r>
            <a:endParaRPr sz="1800">
              <a:solidFill>
                <a:schemeClr val="dk2"/>
              </a:solidFill>
              <a:latin typeface="Frank Ruhl Libre Black"/>
              <a:ea typeface="Frank Ruhl Libre Black"/>
              <a:cs typeface="Frank Ruhl Libre Black"/>
              <a:sym typeface="Frank Ruhl Libre Black"/>
            </a:endParaRPr>
          </a:p>
        </p:txBody>
      </p:sp>
      <p:sp>
        <p:nvSpPr>
          <p:cNvPr id="1311" name="Google Shape;1311;p61"/>
          <p:cNvSpPr txBox="1"/>
          <p:nvPr/>
        </p:nvSpPr>
        <p:spPr>
          <a:xfrm>
            <a:off x="1071853" y="2786143"/>
            <a:ext cx="1909500" cy="4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Frank Ruhl Libre"/>
                <a:ea typeface="Frank Ruhl Libre"/>
                <a:cs typeface="Frank Ruhl Libre"/>
                <a:sym typeface="Frank Ruhl Libre"/>
              </a:rPr>
              <a:t>Learnings</a:t>
            </a:r>
            <a:endParaRPr b="1" sz="1800">
              <a:solidFill>
                <a:schemeClr val="dk2"/>
              </a:solidFill>
              <a:latin typeface="Frank Ruhl Libre"/>
              <a:ea typeface="Frank Ruhl Libre"/>
              <a:cs typeface="Frank Ruhl Libre"/>
              <a:sym typeface="Frank Ruhl Libre"/>
            </a:endParaRPr>
          </a:p>
        </p:txBody>
      </p:sp>
      <p:sp>
        <p:nvSpPr>
          <p:cNvPr id="1312" name="Google Shape;1312;p61"/>
          <p:cNvSpPr txBox="1"/>
          <p:nvPr/>
        </p:nvSpPr>
        <p:spPr>
          <a:xfrm>
            <a:off x="1074263" y="3142500"/>
            <a:ext cx="7672500" cy="57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Although users might learn a language, they might still feel certain aspects of learning a language (speaking, reading, writing, etc) are still difficult to master. </a:t>
            </a:r>
            <a:endParaRPr>
              <a:solidFill>
                <a:schemeClr val="dk2"/>
              </a:solidFill>
              <a:latin typeface="Barlow"/>
              <a:ea typeface="Barlow"/>
              <a:cs typeface="Barlow"/>
              <a:sym typeface="Barlow"/>
            </a:endParaRPr>
          </a:p>
        </p:txBody>
      </p:sp>
      <p:pic>
        <p:nvPicPr>
          <p:cNvPr id="1313" name="Google Shape;1313;p61"/>
          <p:cNvPicPr preferRelativeResize="0"/>
          <p:nvPr/>
        </p:nvPicPr>
        <p:blipFill>
          <a:blip r:embed="rId5">
            <a:alphaModFix amt="50000"/>
          </a:blip>
          <a:stretch>
            <a:fillRect/>
          </a:stretch>
        </p:blipFill>
        <p:spPr>
          <a:xfrm>
            <a:off x="214919" y="1822332"/>
            <a:ext cx="809578" cy="681001"/>
          </a:xfrm>
          <a:prstGeom prst="rect">
            <a:avLst/>
          </a:prstGeom>
          <a:noFill/>
          <a:ln>
            <a:noFill/>
          </a:ln>
        </p:spPr>
      </p:pic>
      <p:pic>
        <p:nvPicPr>
          <p:cNvPr id="1314" name="Google Shape;1314;p61"/>
          <p:cNvPicPr preferRelativeResize="0"/>
          <p:nvPr/>
        </p:nvPicPr>
        <p:blipFill>
          <a:blip r:embed="rId6">
            <a:alphaModFix amt="50000"/>
          </a:blip>
          <a:stretch>
            <a:fillRect/>
          </a:stretch>
        </p:blipFill>
        <p:spPr>
          <a:xfrm>
            <a:off x="214919" y="2907815"/>
            <a:ext cx="809578" cy="681001"/>
          </a:xfrm>
          <a:prstGeom prst="rect">
            <a:avLst/>
          </a:prstGeom>
          <a:noFill/>
          <a:ln>
            <a:noFill/>
          </a:ln>
        </p:spPr>
      </p:pic>
      <p:grpSp>
        <p:nvGrpSpPr>
          <p:cNvPr id="1315" name="Google Shape;1315;p61"/>
          <p:cNvGrpSpPr/>
          <p:nvPr/>
        </p:nvGrpSpPr>
        <p:grpSpPr>
          <a:xfrm>
            <a:off x="437203" y="1985932"/>
            <a:ext cx="369805" cy="353782"/>
            <a:chOff x="3950316" y="3820307"/>
            <a:chExt cx="369805" cy="353782"/>
          </a:xfrm>
        </p:grpSpPr>
        <p:sp>
          <p:nvSpPr>
            <p:cNvPr id="1316" name="Google Shape;1316;p61"/>
            <p:cNvSpPr/>
            <p:nvPr/>
          </p:nvSpPr>
          <p:spPr>
            <a:xfrm>
              <a:off x="4040561" y="3880991"/>
              <a:ext cx="99802" cy="28383"/>
            </a:xfrm>
            <a:custGeom>
              <a:rect b="b" l="l" r="r" t="t"/>
              <a:pathLst>
                <a:path extrusionOk="0" h="891" w="3133">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61"/>
            <p:cNvSpPr/>
            <p:nvPr/>
          </p:nvSpPr>
          <p:spPr>
            <a:xfrm>
              <a:off x="3950316" y="3820307"/>
              <a:ext cx="369805" cy="353782"/>
            </a:xfrm>
            <a:custGeom>
              <a:rect b="b" l="l" r="r" t="t"/>
              <a:pathLst>
                <a:path extrusionOk="0" h="11106" w="11609">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61"/>
            <p:cNvSpPr/>
            <p:nvPr/>
          </p:nvSpPr>
          <p:spPr>
            <a:xfrm>
              <a:off x="4098219" y="3850602"/>
              <a:ext cx="101299" cy="195781"/>
            </a:xfrm>
            <a:custGeom>
              <a:rect b="b" l="l" r="r" t="t"/>
              <a:pathLst>
                <a:path extrusionOk="0" h="6146" w="318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61"/>
            <p:cNvSpPr/>
            <p:nvPr/>
          </p:nvSpPr>
          <p:spPr>
            <a:xfrm>
              <a:off x="3981789" y="3849136"/>
              <a:ext cx="103178" cy="198011"/>
            </a:xfrm>
            <a:custGeom>
              <a:rect b="b" l="l" r="r" t="t"/>
              <a:pathLst>
                <a:path extrusionOk="0" h="6216" w="3239">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0" name="Google Shape;1320;p61"/>
          <p:cNvSpPr txBox="1"/>
          <p:nvPr/>
        </p:nvSpPr>
        <p:spPr>
          <a:xfrm>
            <a:off x="1074254" y="4266925"/>
            <a:ext cx="76725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It was a nice experience for Sam but she would cringe if she had to hear a playback so she wasn’t completely comfortable (but it would help).</a:t>
            </a:r>
            <a:endParaRPr>
              <a:solidFill>
                <a:schemeClr val="dk2"/>
              </a:solidFill>
              <a:latin typeface="Barlow"/>
              <a:ea typeface="Barlow"/>
              <a:cs typeface="Barlow"/>
              <a:sym typeface="Barlow"/>
            </a:endParaRPr>
          </a:p>
        </p:txBody>
      </p:sp>
      <p:sp>
        <p:nvSpPr>
          <p:cNvPr id="1321" name="Google Shape;1321;p61"/>
          <p:cNvSpPr txBox="1"/>
          <p:nvPr/>
        </p:nvSpPr>
        <p:spPr>
          <a:xfrm>
            <a:off x="1074253" y="3928337"/>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Validity</a:t>
            </a:r>
            <a:endParaRPr sz="1800">
              <a:solidFill>
                <a:schemeClr val="dk2"/>
              </a:solidFill>
              <a:latin typeface="Frank Ruhl Libre Black"/>
              <a:ea typeface="Frank Ruhl Libre Black"/>
              <a:cs typeface="Frank Ruhl Libre Black"/>
              <a:sym typeface="Frank Ruhl Libre Black"/>
            </a:endParaRPr>
          </a:p>
        </p:txBody>
      </p:sp>
      <p:pic>
        <p:nvPicPr>
          <p:cNvPr id="1322" name="Google Shape;1322;p61"/>
          <p:cNvPicPr preferRelativeResize="0"/>
          <p:nvPr/>
        </p:nvPicPr>
        <p:blipFill>
          <a:blip r:embed="rId5">
            <a:alphaModFix amt="50000"/>
          </a:blip>
          <a:stretch>
            <a:fillRect/>
          </a:stretch>
        </p:blipFill>
        <p:spPr>
          <a:xfrm>
            <a:off x="214919" y="3928332"/>
            <a:ext cx="809578" cy="681001"/>
          </a:xfrm>
          <a:prstGeom prst="rect">
            <a:avLst/>
          </a:prstGeom>
          <a:noFill/>
          <a:ln>
            <a:noFill/>
          </a:ln>
        </p:spPr>
      </p:pic>
      <p:grpSp>
        <p:nvGrpSpPr>
          <p:cNvPr id="1323" name="Google Shape;1323;p61"/>
          <p:cNvGrpSpPr/>
          <p:nvPr/>
        </p:nvGrpSpPr>
        <p:grpSpPr>
          <a:xfrm>
            <a:off x="457225" y="4072537"/>
            <a:ext cx="320143" cy="392581"/>
            <a:chOff x="3086313" y="2877049"/>
            <a:chExt cx="320143" cy="392581"/>
          </a:xfrm>
        </p:grpSpPr>
        <p:sp>
          <p:nvSpPr>
            <p:cNvPr id="1324" name="Google Shape;1324;p61"/>
            <p:cNvSpPr/>
            <p:nvPr/>
          </p:nvSpPr>
          <p:spPr>
            <a:xfrm>
              <a:off x="3125749" y="2915371"/>
              <a:ext cx="240505" cy="354259"/>
            </a:xfrm>
            <a:custGeom>
              <a:rect b="b" l="l" r="r" t="t"/>
              <a:pathLst>
                <a:path extrusionOk="0" h="11121" w="755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1"/>
            <p:cNvSpPr/>
            <p:nvPr/>
          </p:nvSpPr>
          <p:spPr>
            <a:xfrm>
              <a:off x="3263076" y="2942511"/>
              <a:ext cx="79287" cy="99579"/>
            </a:xfrm>
            <a:custGeom>
              <a:rect b="b" l="l" r="r" t="t"/>
              <a:pathLst>
                <a:path extrusionOk="0" h="3126" w="2489">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1"/>
            <p:cNvSpPr/>
            <p:nvPr/>
          </p:nvSpPr>
          <p:spPr>
            <a:xfrm>
              <a:off x="3237656" y="2939262"/>
              <a:ext cx="20897" cy="14462"/>
            </a:xfrm>
            <a:custGeom>
              <a:rect b="b" l="l" r="r" t="t"/>
              <a:pathLst>
                <a:path extrusionOk="0" h="454" w="656">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1"/>
            <p:cNvSpPr/>
            <p:nvPr/>
          </p:nvSpPr>
          <p:spPr>
            <a:xfrm>
              <a:off x="3379888" y="3029539"/>
              <a:ext cx="26567" cy="14048"/>
            </a:xfrm>
            <a:custGeom>
              <a:rect b="b" l="l" r="r" t="t"/>
              <a:pathLst>
                <a:path extrusionOk="0" h="441" w="834">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1"/>
            <p:cNvSpPr/>
            <p:nvPr/>
          </p:nvSpPr>
          <p:spPr>
            <a:xfrm>
              <a:off x="3086313" y="3029539"/>
              <a:ext cx="26599" cy="14048"/>
            </a:xfrm>
            <a:custGeom>
              <a:rect b="b" l="l" r="r" t="t"/>
              <a:pathLst>
                <a:path extrusionOk="0" h="441" w="835">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1"/>
            <p:cNvSpPr/>
            <p:nvPr/>
          </p:nvSpPr>
          <p:spPr>
            <a:xfrm>
              <a:off x="3359788" y="2953469"/>
              <a:ext cx="26567" cy="20355"/>
            </a:xfrm>
            <a:custGeom>
              <a:rect b="b" l="l" r="r" t="t"/>
              <a:pathLst>
                <a:path extrusionOk="0" h="639" w="834">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1"/>
            <p:cNvSpPr/>
            <p:nvPr/>
          </p:nvSpPr>
          <p:spPr>
            <a:xfrm>
              <a:off x="3106413" y="3100034"/>
              <a:ext cx="26599" cy="20164"/>
            </a:xfrm>
            <a:custGeom>
              <a:rect b="b" l="l" r="r" t="t"/>
              <a:pathLst>
                <a:path extrusionOk="0" h="633" w="835">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1"/>
            <p:cNvSpPr/>
            <p:nvPr/>
          </p:nvSpPr>
          <p:spPr>
            <a:xfrm>
              <a:off x="3308565" y="2897277"/>
              <a:ext cx="22044" cy="24178"/>
            </a:xfrm>
            <a:custGeom>
              <a:rect b="b" l="l" r="r" t="t"/>
              <a:pathLst>
                <a:path extrusionOk="0" h="759" w="692">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1"/>
            <p:cNvSpPr/>
            <p:nvPr/>
          </p:nvSpPr>
          <p:spPr>
            <a:xfrm>
              <a:off x="3239153" y="2877049"/>
              <a:ext cx="14080" cy="26599"/>
            </a:xfrm>
            <a:custGeom>
              <a:rect b="b" l="l" r="r" t="t"/>
              <a:pathLst>
                <a:path extrusionOk="0" h="835" w="442">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1"/>
            <p:cNvSpPr/>
            <p:nvPr/>
          </p:nvSpPr>
          <p:spPr>
            <a:xfrm>
              <a:off x="3161809" y="2897500"/>
              <a:ext cx="22394" cy="24337"/>
            </a:xfrm>
            <a:custGeom>
              <a:rect b="b" l="l" r="r" t="t"/>
              <a:pathLst>
                <a:path extrusionOk="0" h="764" w="703">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1"/>
            <p:cNvSpPr/>
            <p:nvPr/>
          </p:nvSpPr>
          <p:spPr>
            <a:xfrm>
              <a:off x="3106413" y="2953151"/>
              <a:ext cx="26599" cy="19909"/>
            </a:xfrm>
            <a:custGeom>
              <a:rect b="b" l="l" r="r" t="t"/>
              <a:pathLst>
                <a:path extrusionOk="0" h="625" w="835">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1"/>
            <p:cNvSpPr/>
            <p:nvPr/>
          </p:nvSpPr>
          <p:spPr>
            <a:xfrm>
              <a:off x="3360520" y="3099811"/>
              <a:ext cx="25834" cy="20005"/>
            </a:xfrm>
            <a:custGeom>
              <a:rect b="b" l="l" r="r" t="t"/>
              <a:pathLst>
                <a:path extrusionOk="0" h="628" w="811">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6" name="Google Shape;1336;p61"/>
          <p:cNvGrpSpPr/>
          <p:nvPr/>
        </p:nvGrpSpPr>
        <p:grpSpPr>
          <a:xfrm>
            <a:off x="443148" y="3072316"/>
            <a:ext cx="353145" cy="351998"/>
            <a:chOff x="852385" y="1510916"/>
            <a:chExt cx="353145" cy="351998"/>
          </a:xfrm>
        </p:grpSpPr>
        <p:sp>
          <p:nvSpPr>
            <p:cNvPr id="1337" name="Google Shape;1337;p61"/>
            <p:cNvSpPr/>
            <p:nvPr/>
          </p:nvSpPr>
          <p:spPr>
            <a:xfrm>
              <a:off x="852385" y="1510916"/>
              <a:ext cx="353145" cy="187785"/>
            </a:xfrm>
            <a:custGeom>
              <a:rect b="b" l="l" r="r" t="t"/>
              <a:pathLst>
                <a:path extrusionOk="0" h="5895" w="11086">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61"/>
            <p:cNvSpPr/>
            <p:nvPr/>
          </p:nvSpPr>
          <p:spPr>
            <a:xfrm>
              <a:off x="852385" y="1609921"/>
              <a:ext cx="353145" cy="252992"/>
            </a:xfrm>
            <a:custGeom>
              <a:rect b="b" l="l" r="r" t="t"/>
              <a:pathLst>
                <a:path extrusionOk="0" h="7942" w="11086">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61"/>
            <p:cNvSpPr/>
            <p:nvPr/>
          </p:nvSpPr>
          <p:spPr>
            <a:xfrm>
              <a:off x="928264" y="1584501"/>
              <a:ext cx="198775" cy="140735"/>
            </a:xfrm>
            <a:custGeom>
              <a:rect b="b" l="l" r="r" t="t"/>
              <a:pathLst>
                <a:path extrusionOk="0" h="4418" w="624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0" name="Google Shape;1340;p61"/>
          <p:cNvSpPr txBox="1"/>
          <p:nvPr/>
        </p:nvSpPr>
        <p:spPr>
          <a:xfrm>
            <a:off x="1126475" y="271450"/>
            <a:ext cx="444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Spanish / English Immersion </a:t>
            </a:r>
            <a:endParaRPr sz="2300">
              <a:solidFill>
                <a:srgbClr val="325D79"/>
              </a:solidFill>
              <a:latin typeface="Frank Ruhl Libre"/>
              <a:ea typeface="Frank Ruhl Libre"/>
              <a:cs typeface="Frank Ruhl Libre"/>
              <a:sym typeface="Frank Ruhl Libre"/>
            </a:endParaRPr>
          </a:p>
        </p:txBody>
      </p:sp>
      <p:cxnSp>
        <p:nvCxnSpPr>
          <p:cNvPr id="1341" name="Google Shape;1341;p61"/>
          <p:cNvCxnSpPr/>
          <p:nvPr/>
        </p:nvCxnSpPr>
        <p:spPr>
          <a:xfrm flipH="1" rot="10800000">
            <a:off x="4940725" y="525625"/>
            <a:ext cx="2028600" cy="10800"/>
          </a:xfrm>
          <a:prstGeom prst="straightConnector1">
            <a:avLst/>
          </a:prstGeom>
          <a:noFill/>
          <a:ln cap="flat" cmpd="sng" w="9525">
            <a:solidFill>
              <a:srgbClr val="CCCCCC"/>
            </a:solidFill>
            <a:prstDash val="solid"/>
            <a:round/>
            <a:headEnd len="med" w="med" type="none"/>
            <a:tailEnd len="med" w="med" type="none"/>
          </a:ln>
        </p:spPr>
      </p:cxnSp>
      <p:cxnSp>
        <p:nvCxnSpPr>
          <p:cNvPr id="1342" name="Google Shape;1342;p61"/>
          <p:cNvCxnSpPr>
            <a:endCxn id="1340"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sp>
        <p:nvSpPr>
          <p:cNvPr id="1343" name="Google Shape;1343;p61"/>
          <p:cNvSpPr txBox="1"/>
          <p:nvPr>
            <p:ph idx="4294967295" type="ctrTitle"/>
          </p:nvPr>
        </p:nvSpPr>
        <p:spPr>
          <a:xfrm>
            <a:off x="7871671" y="242125"/>
            <a:ext cx="76725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Sam</a:t>
            </a:r>
            <a:endParaRPr>
              <a:solidFill>
                <a:srgbClr val="3C8DA0"/>
              </a:solidFill>
              <a:latin typeface="Frank Ruhl Libre"/>
              <a:ea typeface="Frank Ruhl Libre"/>
              <a:cs typeface="Frank Ruhl Libre"/>
              <a:sym typeface="Frank Ruhl Libre"/>
            </a:endParaRPr>
          </a:p>
        </p:txBody>
      </p:sp>
      <p:pic>
        <p:nvPicPr>
          <p:cNvPr id="1344" name="Google Shape;1344;p61"/>
          <p:cNvPicPr preferRelativeResize="0"/>
          <p:nvPr/>
        </p:nvPicPr>
        <p:blipFill rotWithShape="1">
          <a:blip r:embed="rId7">
            <a:alphaModFix/>
          </a:blip>
          <a:srcRect b="377" l="0" r="0" t="367"/>
          <a:stretch/>
        </p:blipFill>
        <p:spPr>
          <a:xfrm>
            <a:off x="7185275" y="190375"/>
            <a:ext cx="686400" cy="6813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pic>
        <p:nvPicPr>
          <p:cNvPr id="1349" name="Google Shape;1349;p62"/>
          <p:cNvPicPr preferRelativeResize="0"/>
          <p:nvPr/>
        </p:nvPicPr>
        <p:blipFill>
          <a:blip r:embed="rId3">
            <a:alphaModFix/>
          </a:blip>
          <a:stretch>
            <a:fillRect/>
          </a:stretch>
        </p:blipFill>
        <p:spPr>
          <a:xfrm>
            <a:off x="-69900" y="810250"/>
            <a:ext cx="9143997" cy="3594202"/>
          </a:xfrm>
          <a:prstGeom prst="rect">
            <a:avLst/>
          </a:prstGeom>
          <a:noFill/>
          <a:ln>
            <a:noFill/>
          </a:ln>
        </p:spPr>
      </p:pic>
      <p:sp>
        <p:nvSpPr>
          <p:cNvPr id="1350" name="Google Shape;1350;p62"/>
          <p:cNvSpPr txBox="1"/>
          <p:nvPr/>
        </p:nvSpPr>
        <p:spPr>
          <a:xfrm>
            <a:off x="1126475" y="271450"/>
            <a:ext cx="444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Korean / English Cooking</a:t>
            </a:r>
            <a:endParaRPr sz="2300">
              <a:solidFill>
                <a:srgbClr val="325D79"/>
              </a:solidFill>
              <a:latin typeface="Frank Ruhl Libre"/>
              <a:ea typeface="Frank Ruhl Libre"/>
              <a:cs typeface="Frank Ruhl Libre"/>
              <a:sym typeface="Frank Ruhl Libre"/>
            </a:endParaRPr>
          </a:p>
        </p:txBody>
      </p:sp>
      <p:cxnSp>
        <p:nvCxnSpPr>
          <p:cNvPr id="1351" name="Google Shape;1351;p62"/>
          <p:cNvCxnSpPr/>
          <p:nvPr/>
        </p:nvCxnSpPr>
        <p:spPr>
          <a:xfrm>
            <a:off x="4604250" y="539525"/>
            <a:ext cx="4539900" cy="1500"/>
          </a:xfrm>
          <a:prstGeom prst="straightConnector1">
            <a:avLst/>
          </a:prstGeom>
          <a:noFill/>
          <a:ln cap="flat" cmpd="sng" w="9525">
            <a:solidFill>
              <a:srgbClr val="CCCCCC"/>
            </a:solidFill>
            <a:prstDash val="solid"/>
            <a:round/>
            <a:headEnd len="med" w="med" type="none"/>
            <a:tailEnd len="med" w="med" type="none"/>
          </a:ln>
        </p:spPr>
      </p:cxnSp>
      <p:cxnSp>
        <p:nvCxnSpPr>
          <p:cNvPr id="1352" name="Google Shape;1352;p62"/>
          <p:cNvCxnSpPr>
            <a:endCxn id="1350"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pic>
        <p:nvPicPr>
          <p:cNvPr id="1357" name="Google Shape;1357;p63"/>
          <p:cNvPicPr preferRelativeResize="0"/>
          <p:nvPr/>
        </p:nvPicPr>
        <p:blipFill>
          <a:blip r:embed="rId4">
            <a:alphaModFix amt="52000"/>
          </a:blip>
          <a:stretch>
            <a:fillRect/>
          </a:stretch>
        </p:blipFill>
        <p:spPr>
          <a:xfrm flipH="1" rot="-445447">
            <a:off x="131110" y="947514"/>
            <a:ext cx="2053204" cy="599201"/>
          </a:xfrm>
          <a:prstGeom prst="rect">
            <a:avLst/>
          </a:prstGeom>
          <a:noFill/>
          <a:ln>
            <a:noFill/>
          </a:ln>
        </p:spPr>
      </p:pic>
      <p:sp>
        <p:nvSpPr>
          <p:cNvPr id="1358" name="Google Shape;1358;p63"/>
          <p:cNvSpPr txBox="1"/>
          <p:nvPr/>
        </p:nvSpPr>
        <p:spPr>
          <a:xfrm>
            <a:off x="365437" y="990958"/>
            <a:ext cx="1926000" cy="5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Assumption</a:t>
            </a:r>
            <a:endParaRPr sz="1800">
              <a:solidFill>
                <a:schemeClr val="dk2"/>
              </a:solidFill>
              <a:latin typeface="Frank Ruhl Libre Black"/>
              <a:ea typeface="Frank Ruhl Libre Black"/>
              <a:cs typeface="Frank Ruhl Libre Black"/>
              <a:sym typeface="Frank Ruhl Libre Black"/>
            </a:endParaRPr>
          </a:p>
        </p:txBody>
      </p:sp>
      <p:sp>
        <p:nvSpPr>
          <p:cNvPr id="1359" name="Google Shape;1359;p63"/>
          <p:cNvSpPr txBox="1"/>
          <p:nvPr/>
        </p:nvSpPr>
        <p:spPr>
          <a:xfrm>
            <a:off x="2184472" y="893525"/>
            <a:ext cx="6366600" cy="7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We assumed full immersion in a cultural activity (cooking food from the language’s culture) would encourage users to learn and use new vocabulary.</a:t>
            </a:r>
            <a:endParaRPr>
              <a:solidFill>
                <a:schemeClr val="dk2"/>
              </a:solidFill>
              <a:latin typeface="Barlow"/>
              <a:ea typeface="Barlow"/>
              <a:cs typeface="Barlow"/>
              <a:sym typeface="Barlow"/>
            </a:endParaRPr>
          </a:p>
        </p:txBody>
      </p:sp>
      <p:sp>
        <p:nvSpPr>
          <p:cNvPr id="1360" name="Google Shape;1360;p63"/>
          <p:cNvSpPr txBox="1"/>
          <p:nvPr/>
        </p:nvSpPr>
        <p:spPr>
          <a:xfrm>
            <a:off x="1230950" y="2102925"/>
            <a:ext cx="72432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Language learners are more confident using the language when in low-risk situations. </a:t>
            </a:r>
            <a:endParaRPr>
              <a:solidFill>
                <a:schemeClr val="dk2"/>
              </a:solidFill>
              <a:latin typeface="Barlow"/>
              <a:ea typeface="Barlow"/>
              <a:cs typeface="Barlow"/>
              <a:sym typeface="Barlow"/>
            </a:endParaRPr>
          </a:p>
        </p:txBody>
      </p:sp>
      <p:sp>
        <p:nvSpPr>
          <p:cNvPr id="1361" name="Google Shape;1361;p63"/>
          <p:cNvSpPr txBox="1"/>
          <p:nvPr/>
        </p:nvSpPr>
        <p:spPr>
          <a:xfrm>
            <a:off x="1224766" y="1842887"/>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Results</a:t>
            </a:r>
            <a:endParaRPr sz="1800">
              <a:solidFill>
                <a:schemeClr val="dk2"/>
              </a:solidFill>
              <a:latin typeface="Frank Ruhl Libre Black"/>
              <a:ea typeface="Frank Ruhl Libre Black"/>
              <a:cs typeface="Frank Ruhl Libre Black"/>
              <a:sym typeface="Frank Ruhl Libre Black"/>
            </a:endParaRPr>
          </a:p>
        </p:txBody>
      </p:sp>
      <p:sp>
        <p:nvSpPr>
          <p:cNvPr id="1362" name="Google Shape;1362;p63"/>
          <p:cNvSpPr txBox="1"/>
          <p:nvPr/>
        </p:nvSpPr>
        <p:spPr>
          <a:xfrm>
            <a:off x="1222366" y="2761268"/>
            <a:ext cx="1909500" cy="4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Frank Ruhl Libre"/>
                <a:ea typeface="Frank Ruhl Libre"/>
                <a:cs typeface="Frank Ruhl Libre"/>
                <a:sym typeface="Frank Ruhl Libre"/>
              </a:rPr>
              <a:t>Learnings</a:t>
            </a:r>
            <a:endParaRPr b="1" sz="1800">
              <a:solidFill>
                <a:schemeClr val="dk2"/>
              </a:solidFill>
              <a:latin typeface="Frank Ruhl Libre"/>
              <a:ea typeface="Frank Ruhl Libre"/>
              <a:cs typeface="Frank Ruhl Libre"/>
              <a:sym typeface="Frank Ruhl Libre"/>
            </a:endParaRPr>
          </a:p>
        </p:txBody>
      </p:sp>
      <p:sp>
        <p:nvSpPr>
          <p:cNvPr id="1363" name="Google Shape;1363;p63"/>
          <p:cNvSpPr txBox="1"/>
          <p:nvPr/>
        </p:nvSpPr>
        <p:spPr>
          <a:xfrm>
            <a:off x="1222375" y="3103400"/>
            <a:ext cx="6559200" cy="57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Learners comprehend more with subtitles in the practice language. </a:t>
            </a:r>
            <a:r>
              <a:rPr lang="en">
                <a:solidFill>
                  <a:schemeClr val="dk2"/>
                </a:solidFill>
                <a:latin typeface="Barlow"/>
                <a:ea typeface="Barlow"/>
                <a:cs typeface="Barlow"/>
                <a:sym typeface="Barlow"/>
              </a:rPr>
              <a:t>Full immersion can be difficult for beginners.</a:t>
            </a:r>
            <a:endParaRPr>
              <a:solidFill>
                <a:schemeClr val="dk2"/>
              </a:solidFill>
              <a:latin typeface="Barlow"/>
              <a:ea typeface="Barlow"/>
              <a:cs typeface="Barlow"/>
              <a:sym typeface="Barlow"/>
            </a:endParaRPr>
          </a:p>
        </p:txBody>
      </p:sp>
      <p:pic>
        <p:nvPicPr>
          <p:cNvPr id="1364" name="Google Shape;1364;p63"/>
          <p:cNvPicPr preferRelativeResize="0"/>
          <p:nvPr/>
        </p:nvPicPr>
        <p:blipFill>
          <a:blip r:embed="rId5">
            <a:alphaModFix amt="50000"/>
          </a:blip>
          <a:stretch>
            <a:fillRect/>
          </a:stretch>
        </p:blipFill>
        <p:spPr>
          <a:xfrm>
            <a:off x="365431" y="1944132"/>
            <a:ext cx="809578" cy="681001"/>
          </a:xfrm>
          <a:prstGeom prst="rect">
            <a:avLst/>
          </a:prstGeom>
          <a:noFill/>
          <a:ln>
            <a:noFill/>
          </a:ln>
        </p:spPr>
      </p:pic>
      <p:pic>
        <p:nvPicPr>
          <p:cNvPr id="1365" name="Google Shape;1365;p63"/>
          <p:cNvPicPr preferRelativeResize="0"/>
          <p:nvPr/>
        </p:nvPicPr>
        <p:blipFill>
          <a:blip r:embed="rId6">
            <a:alphaModFix amt="50000"/>
          </a:blip>
          <a:stretch>
            <a:fillRect/>
          </a:stretch>
        </p:blipFill>
        <p:spPr>
          <a:xfrm>
            <a:off x="365431" y="2882940"/>
            <a:ext cx="809578" cy="681001"/>
          </a:xfrm>
          <a:prstGeom prst="rect">
            <a:avLst/>
          </a:prstGeom>
          <a:noFill/>
          <a:ln>
            <a:noFill/>
          </a:ln>
        </p:spPr>
      </p:pic>
      <p:grpSp>
        <p:nvGrpSpPr>
          <p:cNvPr id="1366" name="Google Shape;1366;p63"/>
          <p:cNvGrpSpPr/>
          <p:nvPr/>
        </p:nvGrpSpPr>
        <p:grpSpPr>
          <a:xfrm>
            <a:off x="587716" y="2107732"/>
            <a:ext cx="369805" cy="353782"/>
            <a:chOff x="3950316" y="3820307"/>
            <a:chExt cx="369805" cy="353782"/>
          </a:xfrm>
        </p:grpSpPr>
        <p:sp>
          <p:nvSpPr>
            <p:cNvPr id="1367" name="Google Shape;1367;p63"/>
            <p:cNvSpPr/>
            <p:nvPr/>
          </p:nvSpPr>
          <p:spPr>
            <a:xfrm>
              <a:off x="4040561" y="3880991"/>
              <a:ext cx="99802" cy="28383"/>
            </a:xfrm>
            <a:custGeom>
              <a:rect b="b" l="l" r="r" t="t"/>
              <a:pathLst>
                <a:path extrusionOk="0" h="891" w="3133">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63"/>
            <p:cNvSpPr/>
            <p:nvPr/>
          </p:nvSpPr>
          <p:spPr>
            <a:xfrm>
              <a:off x="3950316" y="3820307"/>
              <a:ext cx="369805" cy="353782"/>
            </a:xfrm>
            <a:custGeom>
              <a:rect b="b" l="l" r="r" t="t"/>
              <a:pathLst>
                <a:path extrusionOk="0" h="11106" w="11609">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3"/>
            <p:cNvSpPr/>
            <p:nvPr/>
          </p:nvSpPr>
          <p:spPr>
            <a:xfrm>
              <a:off x="4098219" y="3850602"/>
              <a:ext cx="101299" cy="195781"/>
            </a:xfrm>
            <a:custGeom>
              <a:rect b="b" l="l" r="r" t="t"/>
              <a:pathLst>
                <a:path extrusionOk="0" h="6146" w="318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3"/>
            <p:cNvSpPr/>
            <p:nvPr/>
          </p:nvSpPr>
          <p:spPr>
            <a:xfrm>
              <a:off x="3981789" y="3849136"/>
              <a:ext cx="103178" cy="198011"/>
            </a:xfrm>
            <a:custGeom>
              <a:rect b="b" l="l" r="r" t="t"/>
              <a:pathLst>
                <a:path extrusionOk="0" h="6216" w="3239">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1" name="Google Shape;1371;p63"/>
          <p:cNvSpPr txBox="1"/>
          <p:nvPr/>
        </p:nvSpPr>
        <p:spPr>
          <a:xfrm>
            <a:off x="1284825" y="4184775"/>
            <a:ext cx="67815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Our assumption proved to be correct – the user was engaged and willing to navigate unfamiliar </a:t>
            </a:r>
            <a:r>
              <a:rPr lang="en">
                <a:solidFill>
                  <a:schemeClr val="dk2"/>
                </a:solidFill>
                <a:latin typeface="Barlow"/>
                <a:ea typeface="Barlow"/>
                <a:cs typeface="Barlow"/>
                <a:sym typeface="Barlow"/>
              </a:rPr>
              <a:t>situations</a:t>
            </a:r>
            <a:r>
              <a:rPr lang="en">
                <a:solidFill>
                  <a:schemeClr val="dk2"/>
                </a:solidFill>
                <a:latin typeface="Barlow"/>
                <a:ea typeface="Barlow"/>
                <a:cs typeface="Barlow"/>
                <a:sym typeface="Barlow"/>
              </a:rPr>
              <a:t>.</a:t>
            </a:r>
            <a:endParaRPr>
              <a:solidFill>
                <a:schemeClr val="dk2"/>
              </a:solidFill>
              <a:latin typeface="Barlow"/>
              <a:ea typeface="Barlow"/>
              <a:cs typeface="Barlow"/>
              <a:sym typeface="Barlow"/>
            </a:endParaRPr>
          </a:p>
        </p:txBody>
      </p:sp>
      <p:sp>
        <p:nvSpPr>
          <p:cNvPr id="1372" name="Google Shape;1372;p63"/>
          <p:cNvSpPr txBox="1"/>
          <p:nvPr/>
        </p:nvSpPr>
        <p:spPr>
          <a:xfrm>
            <a:off x="1224766" y="3821787"/>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Validity</a:t>
            </a:r>
            <a:endParaRPr sz="1800">
              <a:solidFill>
                <a:schemeClr val="dk2"/>
              </a:solidFill>
              <a:latin typeface="Frank Ruhl Libre Black"/>
              <a:ea typeface="Frank Ruhl Libre Black"/>
              <a:cs typeface="Frank Ruhl Libre Black"/>
              <a:sym typeface="Frank Ruhl Libre Black"/>
            </a:endParaRPr>
          </a:p>
        </p:txBody>
      </p:sp>
      <p:pic>
        <p:nvPicPr>
          <p:cNvPr id="1373" name="Google Shape;1373;p63"/>
          <p:cNvPicPr preferRelativeResize="0"/>
          <p:nvPr/>
        </p:nvPicPr>
        <p:blipFill>
          <a:blip r:embed="rId5">
            <a:alphaModFix amt="50000"/>
          </a:blip>
          <a:stretch>
            <a:fillRect/>
          </a:stretch>
        </p:blipFill>
        <p:spPr>
          <a:xfrm>
            <a:off x="365431" y="3923032"/>
            <a:ext cx="809578" cy="681001"/>
          </a:xfrm>
          <a:prstGeom prst="rect">
            <a:avLst/>
          </a:prstGeom>
          <a:noFill/>
          <a:ln>
            <a:noFill/>
          </a:ln>
        </p:spPr>
      </p:pic>
      <p:grpSp>
        <p:nvGrpSpPr>
          <p:cNvPr id="1374" name="Google Shape;1374;p63"/>
          <p:cNvGrpSpPr/>
          <p:nvPr/>
        </p:nvGrpSpPr>
        <p:grpSpPr>
          <a:xfrm>
            <a:off x="607738" y="4067237"/>
            <a:ext cx="320143" cy="392581"/>
            <a:chOff x="3086313" y="2877049"/>
            <a:chExt cx="320143" cy="392581"/>
          </a:xfrm>
        </p:grpSpPr>
        <p:sp>
          <p:nvSpPr>
            <p:cNvPr id="1375" name="Google Shape;1375;p63"/>
            <p:cNvSpPr/>
            <p:nvPr/>
          </p:nvSpPr>
          <p:spPr>
            <a:xfrm>
              <a:off x="3125749" y="2915371"/>
              <a:ext cx="240505" cy="354259"/>
            </a:xfrm>
            <a:custGeom>
              <a:rect b="b" l="l" r="r" t="t"/>
              <a:pathLst>
                <a:path extrusionOk="0" h="11121" w="755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3"/>
            <p:cNvSpPr/>
            <p:nvPr/>
          </p:nvSpPr>
          <p:spPr>
            <a:xfrm>
              <a:off x="3263076" y="2942511"/>
              <a:ext cx="79287" cy="99579"/>
            </a:xfrm>
            <a:custGeom>
              <a:rect b="b" l="l" r="r" t="t"/>
              <a:pathLst>
                <a:path extrusionOk="0" h="3126" w="2489">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63"/>
            <p:cNvSpPr/>
            <p:nvPr/>
          </p:nvSpPr>
          <p:spPr>
            <a:xfrm>
              <a:off x="3237656" y="2939262"/>
              <a:ext cx="20897" cy="14462"/>
            </a:xfrm>
            <a:custGeom>
              <a:rect b="b" l="l" r="r" t="t"/>
              <a:pathLst>
                <a:path extrusionOk="0" h="454" w="656">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63"/>
            <p:cNvSpPr/>
            <p:nvPr/>
          </p:nvSpPr>
          <p:spPr>
            <a:xfrm>
              <a:off x="3379888" y="3029539"/>
              <a:ext cx="26567" cy="14048"/>
            </a:xfrm>
            <a:custGeom>
              <a:rect b="b" l="l" r="r" t="t"/>
              <a:pathLst>
                <a:path extrusionOk="0" h="441" w="834">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63"/>
            <p:cNvSpPr/>
            <p:nvPr/>
          </p:nvSpPr>
          <p:spPr>
            <a:xfrm>
              <a:off x="3086313" y="3029539"/>
              <a:ext cx="26599" cy="14048"/>
            </a:xfrm>
            <a:custGeom>
              <a:rect b="b" l="l" r="r" t="t"/>
              <a:pathLst>
                <a:path extrusionOk="0" h="441" w="835">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63"/>
            <p:cNvSpPr/>
            <p:nvPr/>
          </p:nvSpPr>
          <p:spPr>
            <a:xfrm>
              <a:off x="3359788" y="2953469"/>
              <a:ext cx="26567" cy="20355"/>
            </a:xfrm>
            <a:custGeom>
              <a:rect b="b" l="l" r="r" t="t"/>
              <a:pathLst>
                <a:path extrusionOk="0" h="639" w="834">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63"/>
            <p:cNvSpPr/>
            <p:nvPr/>
          </p:nvSpPr>
          <p:spPr>
            <a:xfrm>
              <a:off x="3106413" y="3100034"/>
              <a:ext cx="26599" cy="20164"/>
            </a:xfrm>
            <a:custGeom>
              <a:rect b="b" l="l" r="r" t="t"/>
              <a:pathLst>
                <a:path extrusionOk="0" h="633" w="835">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63"/>
            <p:cNvSpPr/>
            <p:nvPr/>
          </p:nvSpPr>
          <p:spPr>
            <a:xfrm>
              <a:off x="3308565" y="2897277"/>
              <a:ext cx="22044" cy="24178"/>
            </a:xfrm>
            <a:custGeom>
              <a:rect b="b" l="l" r="r" t="t"/>
              <a:pathLst>
                <a:path extrusionOk="0" h="759" w="692">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63"/>
            <p:cNvSpPr/>
            <p:nvPr/>
          </p:nvSpPr>
          <p:spPr>
            <a:xfrm>
              <a:off x="3239153" y="2877049"/>
              <a:ext cx="14080" cy="26599"/>
            </a:xfrm>
            <a:custGeom>
              <a:rect b="b" l="l" r="r" t="t"/>
              <a:pathLst>
                <a:path extrusionOk="0" h="835" w="442">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63"/>
            <p:cNvSpPr/>
            <p:nvPr/>
          </p:nvSpPr>
          <p:spPr>
            <a:xfrm>
              <a:off x="3161809" y="2897500"/>
              <a:ext cx="22394" cy="24337"/>
            </a:xfrm>
            <a:custGeom>
              <a:rect b="b" l="l" r="r" t="t"/>
              <a:pathLst>
                <a:path extrusionOk="0" h="764" w="703">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63"/>
            <p:cNvSpPr/>
            <p:nvPr/>
          </p:nvSpPr>
          <p:spPr>
            <a:xfrm>
              <a:off x="3106413" y="2953151"/>
              <a:ext cx="26599" cy="19909"/>
            </a:xfrm>
            <a:custGeom>
              <a:rect b="b" l="l" r="r" t="t"/>
              <a:pathLst>
                <a:path extrusionOk="0" h="625" w="835">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63"/>
            <p:cNvSpPr/>
            <p:nvPr/>
          </p:nvSpPr>
          <p:spPr>
            <a:xfrm>
              <a:off x="3360520" y="3099811"/>
              <a:ext cx="25834" cy="20005"/>
            </a:xfrm>
            <a:custGeom>
              <a:rect b="b" l="l" r="r" t="t"/>
              <a:pathLst>
                <a:path extrusionOk="0" h="628" w="811">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7" name="Google Shape;1387;p63"/>
          <p:cNvGrpSpPr/>
          <p:nvPr/>
        </p:nvGrpSpPr>
        <p:grpSpPr>
          <a:xfrm>
            <a:off x="593660" y="3047441"/>
            <a:ext cx="353145" cy="351998"/>
            <a:chOff x="852385" y="1510916"/>
            <a:chExt cx="353145" cy="351998"/>
          </a:xfrm>
        </p:grpSpPr>
        <p:sp>
          <p:nvSpPr>
            <p:cNvPr id="1388" name="Google Shape;1388;p63"/>
            <p:cNvSpPr/>
            <p:nvPr/>
          </p:nvSpPr>
          <p:spPr>
            <a:xfrm>
              <a:off x="852385" y="1510916"/>
              <a:ext cx="353145" cy="187785"/>
            </a:xfrm>
            <a:custGeom>
              <a:rect b="b" l="l" r="r" t="t"/>
              <a:pathLst>
                <a:path extrusionOk="0" h="5895" w="11086">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63"/>
            <p:cNvSpPr/>
            <p:nvPr/>
          </p:nvSpPr>
          <p:spPr>
            <a:xfrm>
              <a:off x="852385" y="1609921"/>
              <a:ext cx="353145" cy="252992"/>
            </a:xfrm>
            <a:custGeom>
              <a:rect b="b" l="l" r="r" t="t"/>
              <a:pathLst>
                <a:path extrusionOk="0" h="7942" w="11086">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63"/>
            <p:cNvSpPr/>
            <p:nvPr/>
          </p:nvSpPr>
          <p:spPr>
            <a:xfrm>
              <a:off x="928264" y="1584501"/>
              <a:ext cx="198775" cy="140735"/>
            </a:xfrm>
            <a:custGeom>
              <a:rect b="b" l="l" r="r" t="t"/>
              <a:pathLst>
                <a:path extrusionOk="0" h="4418" w="624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1" name="Google Shape;1391;p63"/>
          <p:cNvSpPr txBox="1"/>
          <p:nvPr/>
        </p:nvSpPr>
        <p:spPr>
          <a:xfrm>
            <a:off x="1126475" y="271450"/>
            <a:ext cx="444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Korean / English Cooking</a:t>
            </a:r>
            <a:endParaRPr sz="2300">
              <a:solidFill>
                <a:srgbClr val="325D79"/>
              </a:solidFill>
              <a:latin typeface="Frank Ruhl Libre"/>
              <a:ea typeface="Frank Ruhl Libre"/>
              <a:cs typeface="Frank Ruhl Libre"/>
              <a:sym typeface="Frank Ruhl Libre"/>
            </a:endParaRPr>
          </a:p>
        </p:txBody>
      </p:sp>
      <p:cxnSp>
        <p:nvCxnSpPr>
          <p:cNvPr id="1392" name="Google Shape;1392;p63"/>
          <p:cNvCxnSpPr/>
          <p:nvPr/>
        </p:nvCxnSpPr>
        <p:spPr>
          <a:xfrm flipH="1" rot="10800000">
            <a:off x="4440875" y="525725"/>
            <a:ext cx="2528400" cy="13800"/>
          </a:xfrm>
          <a:prstGeom prst="straightConnector1">
            <a:avLst/>
          </a:prstGeom>
          <a:noFill/>
          <a:ln cap="flat" cmpd="sng" w="9525">
            <a:solidFill>
              <a:srgbClr val="CCCCCC"/>
            </a:solidFill>
            <a:prstDash val="solid"/>
            <a:round/>
            <a:headEnd len="med" w="med" type="none"/>
            <a:tailEnd len="med" w="med" type="none"/>
          </a:ln>
        </p:spPr>
      </p:cxnSp>
      <p:cxnSp>
        <p:nvCxnSpPr>
          <p:cNvPr id="1393" name="Google Shape;1393;p63"/>
          <p:cNvCxnSpPr>
            <a:endCxn id="1391"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sp>
        <p:nvSpPr>
          <p:cNvPr id="1394" name="Google Shape;1394;p63"/>
          <p:cNvSpPr txBox="1"/>
          <p:nvPr>
            <p:ph idx="4294967295" type="ctrTitle"/>
          </p:nvPr>
        </p:nvSpPr>
        <p:spPr>
          <a:xfrm>
            <a:off x="7871671" y="242125"/>
            <a:ext cx="76725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Lauren</a:t>
            </a:r>
            <a:endParaRPr>
              <a:solidFill>
                <a:srgbClr val="3C8DA0"/>
              </a:solidFill>
              <a:latin typeface="Frank Ruhl Libre"/>
              <a:ea typeface="Frank Ruhl Libre"/>
              <a:cs typeface="Frank Ruhl Libre"/>
              <a:sym typeface="Frank Ruhl Libre"/>
            </a:endParaRPr>
          </a:p>
        </p:txBody>
      </p:sp>
      <p:pic>
        <p:nvPicPr>
          <p:cNvPr id="1395" name="Google Shape;1395;p63"/>
          <p:cNvPicPr preferRelativeResize="0"/>
          <p:nvPr/>
        </p:nvPicPr>
        <p:blipFill rotWithShape="1">
          <a:blip r:embed="rId7">
            <a:alphaModFix/>
          </a:blip>
          <a:srcRect b="387" l="0" r="0" t="377"/>
          <a:stretch/>
        </p:blipFill>
        <p:spPr>
          <a:xfrm>
            <a:off x="7154225" y="169600"/>
            <a:ext cx="748500" cy="7425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64"/>
          <p:cNvSpPr txBox="1"/>
          <p:nvPr/>
        </p:nvSpPr>
        <p:spPr>
          <a:xfrm>
            <a:off x="1126475" y="271450"/>
            <a:ext cx="5713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Spanish </a:t>
            </a:r>
            <a:r>
              <a:rPr lang="en" sz="2300">
                <a:solidFill>
                  <a:srgbClr val="325D79"/>
                </a:solidFill>
                <a:latin typeface="Frank Ruhl Libre"/>
                <a:ea typeface="Frank Ruhl Libre"/>
                <a:cs typeface="Frank Ruhl Libre"/>
                <a:sym typeface="Frank Ruhl Libre"/>
              </a:rPr>
              <a:t>/ English Karaoke Immersion</a:t>
            </a:r>
            <a:endParaRPr sz="2300">
              <a:solidFill>
                <a:srgbClr val="325D79"/>
              </a:solidFill>
              <a:latin typeface="Frank Ruhl Libre"/>
              <a:ea typeface="Frank Ruhl Libre"/>
              <a:cs typeface="Frank Ruhl Libre"/>
              <a:sym typeface="Frank Ruhl Libre"/>
            </a:endParaRPr>
          </a:p>
        </p:txBody>
      </p:sp>
      <p:cxnSp>
        <p:nvCxnSpPr>
          <p:cNvPr id="1401" name="Google Shape;1401;p64"/>
          <p:cNvCxnSpPr/>
          <p:nvPr/>
        </p:nvCxnSpPr>
        <p:spPr>
          <a:xfrm flipH="1" rot="10800000">
            <a:off x="6175525" y="541125"/>
            <a:ext cx="3723000" cy="2700"/>
          </a:xfrm>
          <a:prstGeom prst="straightConnector1">
            <a:avLst/>
          </a:prstGeom>
          <a:noFill/>
          <a:ln cap="flat" cmpd="sng" w="9525">
            <a:solidFill>
              <a:srgbClr val="CCCCCC"/>
            </a:solidFill>
            <a:prstDash val="solid"/>
            <a:round/>
            <a:headEnd len="med" w="med" type="none"/>
            <a:tailEnd len="med" w="med" type="none"/>
          </a:ln>
        </p:spPr>
      </p:cxnSp>
      <p:cxnSp>
        <p:nvCxnSpPr>
          <p:cNvPr id="1402" name="Google Shape;1402;p64"/>
          <p:cNvCxnSpPr/>
          <p:nvPr/>
        </p:nvCxnSpPr>
        <p:spPr>
          <a:xfrm>
            <a:off x="84875" y="538375"/>
            <a:ext cx="1041600" cy="600"/>
          </a:xfrm>
          <a:prstGeom prst="straightConnector1">
            <a:avLst/>
          </a:prstGeom>
          <a:noFill/>
          <a:ln cap="flat" cmpd="sng" w="9525">
            <a:solidFill>
              <a:srgbClr val="CCCCCC"/>
            </a:solidFill>
            <a:prstDash val="solid"/>
            <a:round/>
            <a:headEnd len="med" w="med" type="none"/>
            <a:tailEnd len="med" w="med" type="none"/>
          </a:ln>
        </p:spPr>
      </p:cxnSp>
      <p:pic>
        <p:nvPicPr>
          <p:cNvPr id="1403" name="Google Shape;1403;p64"/>
          <p:cNvPicPr preferRelativeResize="0"/>
          <p:nvPr/>
        </p:nvPicPr>
        <p:blipFill>
          <a:blip r:embed="rId4">
            <a:alphaModFix/>
          </a:blip>
          <a:stretch>
            <a:fillRect/>
          </a:stretch>
        </p:blipFill>
        <p:spPr>
          <a:xfrm>
            <a:off x="1350425" y="810250"/>
            <a:ext cx="6443150" cy="4231499"/>
          </a:xfrm>
          <a:prstGeom prst="rect">
            <a:avLst/>
          </a:prstGeom>
          <a:noFill/>
          <a:ln>
            <a:noFill/>
          </a:ln>
        </p:spPr>
      </p:pic>
      <p:pic>
        <p:nvPicPr>
          <p:cNvPr id="1404" name="Google Shape;1404;p64"/>
          <p:cNvPicPr preferRelativeResize="0"/>
          <p:nvPr/>
        </p:nvPicPr>
        <p:blipFill>
          <a:blip r:embed="rId5">
            <a:alphaModFix/>
          </a:blip>
          <a:stretch>
            <a:fillRect/>
          </a:stretch>
        </p:blipFill>
        <p:spPr>
          <a:xfrm>
            <a:off x="5807600" y="3668825"/>
            <a:ext cx="1889352" cy="1180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pic>
        <p:nvPicPr>
          <p:cNvPr id="1409" name="Google Shape;1409;p65"/>
          <p:cNvPicPr preferRelativeResize="0"/>
          <p:nvPr/>
        </p:nvPicPr>
        <p:blipFill>
          <a:blip r:embed="rId4">
            <a:alphaModFix amt="52000"/>
          </a:blip>
          <a:stretch>
            <a:fillRect/>
          </a:stretch>
        </p:blipFill>
        <p:spPr>
          <a:xfrm flipH="1" rot="-445447">
            <a:off x="131110" y="1099914"/>
            <a:ext cx="2053204" cy="599201"/>
          </a:xfrm>
          <a:prstGeom prst="rect">
            <a:avLst/>
          </a:prstGeom>
          <a:noFill/>
          <a:ln>
            <a:noFill/>
          </a:ln>
        </p:spPr>
      </p:pic>
      <p:sp>
        <p:nvSpPr>
          <p:cNvPr id="1410" name="Google Shape;1410;p65"/>
          <p:cNvSpPr txBox="1"/>
          <p:nvPr/>
        </p:nvSpPr>
        <p:spPr>
          <a:xfrm>
            <a:off x="365437" y="1143358"/>
            <a:ext cx="1926000" cy="5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Assumption</a:t>
            </a:r>
            <a:endParaRPr sz="1800">
              <a:solidFill>
                <a:schemeClr val="dk2"/>
              </a:solidFill>
              <a:latin typeface="Frank Ruhl Libre Black"/>
              <a:ea typeface="Frank Ruhl Libre Black"/>
              <a:cs typeface="Frank Ruhl Libre Black"/>
              <a:sym typeface="Frank Ruhl Libre Black"/>
            </a:endParaRPr>
          </a:p>
        </p:txBody>
      </p:sp>
      <p:sp>
        <p:nvSpPr>
          <p:cNvPr id="1411" name="Google Shape;1411;p65"/>
          <p:cNvSpPr txBox="1"/>
          <p:nvPr/>
        </p:nvSpPr>
        <p:spPr>
          <a:xfrm>
            <a:off x="2291425" y="1112150"/>
            <a:ext cx="6750300" cy="7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We assumed that singing would help Brenda feel more connected to the language and culture of the language of interest, enhancing the Brenda’s interest and investment in language learning..</a:t>
            </a:r>
            <a:endParaRPr>
              <a:solidFill>
                <a:schemeClr val="dk2"/>
              </a:solidFill>
              <a:latin typeface="Barlow"/>
              <a:ea typeface="Barlow"/>
              <a:cs typeface="Barlow"/>
              <a:sym typeface="Barlow"/>
            </a:endParaRPr>
          </a:p>
        </p:txBody>
      </p:sp>
      <p:sp>
        <p:nvSpPr>
          <p:cNvPr id="1412" name="Google Shape;1412;p65"/>
          <p:cNvSpPr txBox="1"/>
          <p:nvPr/>
        </p:nvSpPr>
        <p:spPr>
          <a:xfrm>
            <a:off x="1041200" y="2018350"/>
            <a:ext cx="7672500" cy="10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Experience provided structure to Brenda, especially if not familiar. But experience is best when </a:t>
            </a:r>
            <a:r>
              <a:rPr lang="en">
                <a:solidFill>
                  <a:schemeClr val="dk2"/>
                </a:solidFill>
                <a:latin typeface="Barlow"/>
                <a:ea typeface="Barlow"/>
                <a:cs typeface="Barlow"/>
                <a:sym typeface="Barlow"/>
              </a:rPr>
              <a:t>skills learned will be useful for Participant in future scenarios.</a:t>
            </a:r>
            <a:endParaRPr>
              <a:solidFill>
                <a:schemeClr val="dk2"/>
              </a:solidFill>
              <a:latin typeface="Barlow"/>
              <a:ea typeface="Barlow"/>
              <a:cs typeface="Barlow"/>
              <a:sym typeface="Barlow"/>
            </a:endParaRPr>
          </a:p>
        </p:txBody>
      </p:sp>
      <p:sp>
        <p:nvSpPr>
          <p:cNvPr id="1413" name="Google Shape;1413;p65"/>
          <p:cNvSpPr txBox="1"/>
          <p:nvPr/>
        </p:nvSpPr>
        <p:spPr>
          <a:xfrm>
            <a:off x="1041191" y="1979937"/>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Results</a:t>
            </a:r>
            <a:endParaRPr sz="1800">
              <a:solidFill>
                <a:schemeClr val="dk2"/>
              </a:solidFill>
              <a:latin typeface="Frank Ruhl Libre Black"/>
              <a:ea typeface="Frank Ruhl Libre Black"/>
              <a:cs typeface="Frank Ruhl Libre Black"/>
              <a:sym typeface="Frank Ruhl Libre Black"/>
            </a:endParaRPr>
          </a:p>
        </p:txBody>
      </p:sp>
      <p:sp>
        <p:nvSpPr>
          <p:cNvPr id="1414" name="Google Shape;1414;p65"/>
          <p:cNvSpPr txBox="1"/>
          <p:nvPr/>
        </p:nvSpPr>
        <p:spPr>
          <a:xfrm>
            <a:off x="1041191" y="2999306"/>
            <a:ext cx="1909500" cy="4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Frank Ruhl Libre"/>
                <a:ea typeface="Frank Ruhl Libre"/>
                <a:cs typeface="Frank Ruhl Libre"/>
                <a:sym typeface="Frank Ruhl Libre"/>
              </a:rPr>
              <a:t>Learnings</a:t>
            </a:r>
            <a:endParaRPr b="1" sz="1800">
              <a:solidFill>
                <a:schemeClr val="dk2"/>
              </a:solidFill>
              <a:latin typeface="Frank Ruhl Libre"/>
              <a:ea typeface="Frank Ruhl Libre"/>
              <a:cs typeface="Frank Ruhl Libre"/>
              <a:sym typeface="Frank Ruhl Libre"/>
            </a:endParaRPr>
          </a:p>
        </p:txBody>
      </p:sp>
      <p:sp>
        <p:nvSpPr>
          <p:cNvPr id="1415" name="Google Shape;1415;p65"/>
          <p:cNvSpPr txBox="1"/>
          <p:nvPr/>
        </p:nvSpPr>
        <p:spPr>
          <a:xfrm>
            <a:off x="1038800" y="3115825"/>
            <a:ext cx="7672500" cy="8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Song choice matters, especially if representing a language. Best songs are those that deal more with everyday things, not just romance.</a:t>
            </a:r>
            <a:endParaRPr>
              <a:solidFill>
                <a:schemeClr val="dk2"/>
              </a:solidFill>
              <a:latin typeface="Barlow"/>
              <a:ea typeface="Barlow"/>
              <a:cs typeface="Barlow"/>
              <a:sym typeface="Barlow"/>
            </a:endParaRPr>
          </a:p>
        </p:txBody>
      </p:sp>
      <p:pic>
        <p:nvPicPr>
          <p:cNvPr id="1416" name="Google Shape;1416;p65"/>
          <p:cNvPicPr preferRelativeResize="0"/>
          <p:nvPr/>
        </p:nvPicPr>
        <p:blipFill>
          <a:blip r:embed="rId5">
            <a:alphaModFix amt="50000"/>
          </a:blip>
          <a:stretch>
            <a:fillRect/>
          </a:stretch>
        </p:blipFill>
        <p:spPr>
          <a:xfrm>
            <a:off x="181856" y="2081182"/>
            <a:ext cx="809578" cy="681001"/>
          </a:xfrm>
          <a:prstGeom prst="rect">
            <a:avLst/>
          </a:prstGeom>
          <a:noFill/>
          <a:ln>
            <a:noFill/>
          </a:ln>
        </p:spPr>
      </p:pic>
      <p:pic>
        <p:nvPicPr>
          <p:cNvPr id="1417" name="Google Shape;1417;p65"/>
          <p:cNvPicPr preferRelativeResize="0"/>
          <p:nvPr/>
        </p:nvPicPr>
        <p:blipFill>
          <a:blip r:embed="rId6">
            <a:alphaModFix amt="50000"/>
          </a:blip>
          <a:stretch>
            <a:fillRect/>
          </a:stretch>
        </p:blipFill>
        <p:spPr>
          <a:xfrm>
            <a:off x="181856" y="3095802"/>
            <a:ext cx="809578" cy="681001"/>
          </a:xfrm>
          <a:prstGeom prst="rect">
            <a:avLst/>
          </a:prstGeom>
          <a:noFill/>
          <a:ln>
            <a:noFill/>
          </a:ln>
        </p:spPr>
      </p:pic>
      <p:grpSp>
        <p:nvGrpSpPr>
          <p:cNvPr id="1418" name="Google Shape;1418;p65"/>
          <p:cNvGrpSpPr/>
          <p:nvPr/>
        </p:nvGrpSpPr>
        <p:grpSpPr>
          <a:xfrm>
            <a:off x="404141" y="2244782"/>
            <a:ext cx="369805" cy="353782"/>
            <a:chOff x="3950316" y="3820307"/>
            <a:chExt cx="369805" cy="353782"/>
          </a:xfrm>
        </p:grpSpPr>
        <p:sp>
          <p:nvSpPr>
            <p:cNvPr id="1419" name="Google Shape;1419;p65"/>
            <p:cNvSpPr/>
            <p:nvPr/>
          </p:nvSpPr>
          <p:spPr>
            <a:xfrm>
              <a:off x="4040561" y="3880991"/>
              <a:ext cx="99802" cy="28383"/>
            </a:xfrm>
            <a:custGeom>
              <a:rect b="b" l="l" r="r" t="t"/>
              <a:pathLst>
                <a:path extrusionOk="0" h="891" w="3133">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65"/>
            <p:cNvSpPr/>
            <p:nvPr/>
          </p:nvSpPr>
          <p:spPr>
            <a:xfrm>
              <a:off x="3950316" y="3820307"/>
              <a:ext cx="369805" cy="353782"/>
            </a:xfrm>
            <a:custGeom>
              <a:rect b="b" l="l" r="r" t="t"/>
              <a:pathLst>
                <a:path extrusionOk="0" h="11106" w="11609">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65"/>
            <p:cNvSpPr/>
            <p:nvPr/>
          </p:nvSpPr>
          <p:spPr>
            <a:xfrm>
              <a:off x="4098219" y="3850602"/>
              <a:ext cx="101299" cy="195781"/>
            </a:xfrm>
            <a:custGeom>
              <a:rect b="b" l="l" r="r" t="t"/>
              <a:pathLst>
                <a:path extrusionOk="0" h="6146" w="318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65"/>
            <p:cNvSpPr/>
            <p:nvPr/>
          </p:nvSpPr>
          <p:spPr>
            <a:xfrm>
              <a:off x="3981789" y="3849136"/>
              <a:ext cx="103178" cy="198011"/>
            </a:xfrm>
            <a:custGeom>
              <a:rect b="b" l="l" r="r" t="t"/>
              <a:pathLst>
                <a:path extrusionOk="0" h="6216" w="3239">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3" name="Google Shape;1423;p65"/>
          <p:cNvSpPr txBox="1"/>
          <p:nvPr/>
        </p:nvSpPr>
        <p:spPr>
          <a:xfrm>
            <a:off x="1041200" y="4137950"/>
            <a:ext cx="7672500" cy="8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Barlow"/>
                <a:ea typeface="Barlow"/>
                <a:cs typeface="Barlow"/>
                <a:sym typeface="Barlow"/>
              </a:rPr>
              <a:t>People like a karaoke learning experience. But, a new assumption showed us that Learners need more than pop </a:t>
            </a:r>
            <a:r>
              <a:rPr lang="en">
                <a:solidFill>
                  <a:schemeClr val="dk2"/>
                </a:solidFill>
                <a:latin typeface="Barlow"/>
                <a:ea typeface="Barlow"/>
                <a:cs typeface="Barlow"/>
                <a:sym typeface="Barlow"/>
              </a:rPr>
              <a:t>culture</a:t>
            </a:r>
            <a:r>
              <a:rPr lang="en">
                <a:solidFill>
                  <a:schemeClr val="dk2"/>
                </a:solidFill>
                <a:latin typeface="Barlow"/>
                <a:ea typeface="Barlow"/>
                <a:cs typeface="Barlow"/>
                <a:sym typeface="Barlow"/>
              </a:rPr>
              <a:t> songs.</a:t>
            </a:r>
            <a:endParaRPr>
              <a:solidFill>
                <a:schemeClr val="dk2"/>
              </a:solidFill>
              <a:latin typeface="Barlow"/>
              <a:ea typeface="Barlow"/>
              <a:cs typeface="Barlow"/>
              <a:sym typeface="Barlow"/>
            </a:endParaRPr>
          </a:p>
        </p:txBody>
      </p:sp>
      <p:sp>
        <p:nvSpPr>
          <p:cNvPr id="1424" name="Google Shape;1424;p65"/>
          <p:cNvSpPr txBox="1"/>
          <p:nvPr/>
        </p:nvSpPr>
        <p:spPr>
          <a:xfrm>
            <a:off x="1041191" y="3996237"/>
            <a:ext cx="1909500" cy="4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Frank Ruhl Libre Black"/>
                <a:ea typeface="Frank Ruhl Libre Black"/>
                <a:cs typeface="Frank Ruhl Libre Black"/>
                <a:sym typeface="Frank Ruhl Libre Black"/>
              </a:rPr>
              <a:t>Validity</a:t>
            </a:r>
            <a:endParaRPr sz="1800">
              <a:solidFill>
                <a:schemeClr val="dk2"/>
              </a:solidFill>
              <a:latin typeface="Frank Ruhl Libre Black"/>
              <a:ea typeface="Frank Ruhl Libre Black"/>
              <a:cs typeface="Frank Ruhl Libre Black"/>
              <a:sym typeface="Frank Ruhl Libre Black"/>
            </a:endParaRPr>
          </a:p>
        </p:txBody>
      </p:sp>
      <p:pic>
        <p:nvPicPr>
          <p:cNvPr id="1425" name="Google Shape;1425;p65"/>
          <p:cNvPicPr preferRelativeResize="0"/>
          <p:nvPr/>
        </p:nvPicPr>
        <p:blipFill>
          <a:blip r:embed="rId5">
            <a:alphaModFix amt="50000"/>
          </a:blip>
          <a:stretch>
            <a:fillRect/>
          </a:stretch>
        </p:blipFill>
        <p:spPr>
          <a:xfrm>
            <a:off x="181856" y="4097482"/>
            <a:ext cx="809578" cy="681001"/>
          </a:xfrm>
          <a:prstGeom prst="rect">
            <a:avLst/>
          </a:prstGeom>
          <a:noFill/>
          <a:ln>
            <a:noFill/>
          </a:ln>
        </p:spPr>
      </p:pic>
      <p:grpSp>
        <p:nvGrpSpPr>
          <p:cNvPr id="1426" name="Google Shape;1426;p65"/>
          <p:cNvGrpSpPr/>
          <p:nvPr/>
        </p:nvGrpSpPr>
        <p:grpSpPr>
          <a:xfrm>
            <a:off x="424163" y="4241687"/>
            <a:ext cx="320143" cy="392581"/>
            <a:chOff x="3086313" y="2877049"/>
            <a:chExt cx="320143" cy="392581"/>
          </a:xfrm>
        </p:grpSpPr>
        <p:sp>
          <p:nvSpPr>
            <p:cNvPr id="1427" name="Google Shape;1427;p65"/>
            <p:cNvSpPr/>
            <p:nvPr/>
          </p:nvSpPr>
          <p:spPr>
            <a:xfrm>
              <a:off x="3125749" y="2915371"/>
              <a:ext cx="240505" cy="354259"/>
            </a:xfrm>
            <a:custGeom>
              <a:rect b="b" l="l" r="r" t="t"/>
              <a:pathLst>
                <a:path extrusionOk="0" h="11121" w="755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65"/>
            <p:cNvSpPr/>
            <p:nvPr/>
          </p:nvSpPr>
          <p:spPr>
            <a:xfrm>
              <a:off x="3263076" y="2942511"/>
              <a:ext cx="79287" cy="99579"/>
            </a:xfrm>
            <a:custGeom>
              <a:rect b="b" l="l" r="r" t="t"/>
              <a:pathLst>
                <a:path extrusionOk="0" h="3126" w="2489">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65"/>
            <p:cNvSpPr/>
            <p:nvPr/>
          </p:nvSpPr>
          <p:spPr>
            <a:xfrm>
              <a:off x="3237656" y="2939262"/>
              <a:ext cx="20897" cy="14462"/>
            </a:xfrm>
            <a:custGeom>
              <a:rect b="b" l="l" r="r" t="t"/>
              <a:pathLst>
                <a:path extrusionOk="0" h="454" w="656">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65"/>
            <p:cNvSpPr/>
            <p:nvPr/>
          </p:nvSpPr>
          <p:spPr>
            <a:xfrm>
              <a:off x="3379888" y="3029539"/>
              <a:ext cx="26567" cy="14048"/>
            </a:xfrm>
            <a:custGeom>
              <a:rect b="b" l="l" r="r" t="t"/>
              <a:pathLst>
                <a:path extrusionOk="0" h="441" w="834">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65"/>
            <p:cNvSpPr/>
            <p:nvPr/>
          </p:nvSpPr>
          <p:spPr>
            <a:xfrm>
              <a:off x="3086313" y="3029539"/>
              <a:ext cx="26599" cy="14048"/>
            </a:xfrm>
            <a:custGeom>
              <a:rect b="b" l="l" r="r" t="t"/>
              <a:pathLst>
                <a:path extrusionOk="0" h="441" w="835">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65"/>
            <p:cNvSpPr/>
            <p:nvPr/>
          </p:nvSpPr>
          <p:spPr>
            <a:xfrm>
              <a:off x="3359788" y="2953469"/>
              <a:ext cx="26567" cy="20355"/>
            </a:xfrm>
            <a:custGeom>
              <a:rect b="b" l="l" r="r" t="t"/>
              <a:pathLst>
                <a:path extrusionOk="0" h="639" w="834">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65"/>
            <p:cNvSpPr/>
            <p:nvPr/>
          </p:nvSpPr>
          <p:spPr>
            <a:xfrm>
              <a:off x="3106413" y="3100034"/>
              <a:ext cx="26599" cy="20164"/>
            </a:xfrm>
            <a:custGeom>
              <a:rect b="b" l="l" r="r" t="t"/>
              <a:pathLst>
                <a:path extrusionOk="0" h="633" w="835">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65"/>
            <p:cNvSpPr/>
            <p:nvPr/>
          </p:nvSpPr>
          <p:spPr>
            <a:xfrm>
              <a:off x="3308565" y="2897277"/>
              <a:ext cx="22044" cy="24178"/>
            </a:xfrm>
            <a:custGeom>
              <a:rect b="b" l="l" r="r" t="t"/>
              <a:pathLst>
                <a:path extrusionOk="0" h="759" w="692">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65"/>
            <p:cNvSpPr/>
            <p:nvPr/>
          </p:nvSpPr>
          <p:spPr>
            <a:xfrm>
              <a:off x="3239153" y="2877049"/>
              <a:ext cx="14080" cy="26599"/>
            </a:xfrm>
            <a:custGeom>
              <a:rect b="b" l="l" r="r" t="t"/>
              <a:pathLst>
                <a:path extrusionOk="0" h="835" w="442">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65"/>
            <p:cNvSpPr/>
            <p:nvPr/>
          </p:nvSpPr>
          <p:spPr>
            <a:xfrm>
              <a:off x="3161809" y="2897500"/>
              <a:ext cx="22394" cy="24337"/>
            </a:xfrm>
            <a:custGeom>
              <a:rect b="b" l="l" r="r" t="t"/>
              <a:pathLst>
                <a:path extrusionOk="0" h="764" w="703">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65"/>
            <p:cNvSpPr/>
            <p:nvPr/>
          </p:nvSpPr>
          <p:spPr>
            <a:xfrm>
              <a:off x="3106413" y="2953151"/>
              <a:ext cx="26599" cy="19909"/>
            </a:xfrm>
            <a:custGeom>
              <a:rect b="b" l="l" r="r" t="t"/>
              <a:pathLst>
                <a:path extrusionOk="0" h="625" w="835">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65"/>
            <p:cNvSpPr/>
            <p:nvPr/>
          </p:nvSpPr>
          <p:spPr>
            <a:xfrm>
              <a:off x="3360520" y="3099811"/>
              <a:ext cx="25834" cy="20005"/>
            </a:xfrm>
            <a:custGeom>
              <a:rect b="b" l="l" r="r" t="t"/>
              <a:pathLst>
                <a:path extrusionOk="0" h="628" w="811">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65"/>
          <p:cNvGrpSpPr/>
          <p:nvPr/>
        </p:nvGrpSpPr>
        <p:grpSpPr>
          <a:xfrm>
            <a:off x="410085" y="3260303"/>
            <a:ext cx="353145" cy="351998"/>
            <a:chOff x="852385" y="1510916"/>
            <a:chExt cx="353145" cy="351998"/>
          </a:xfrm>
        </p:grpSpPr>
        <p:sp>
          <p:nvSpPr>
            <p:cNvPr id="1440" name="Google Shape;1440;p65"/>
            <p:cNvSpPr/>
            <p:nvPr/>
          </p:nvSpPr>
          <p:spPr>
            <a:xfrm>
              <a:off x="852385" y="1510916"/>
              <a:ext cx="353145" cy="187785"/>
            </a:xfrm>
            <a:custGeom>
              <a:rect b="b" l="l" r="r" t="t"/>
              <a:pathLst>
                <a:path extrusionOk="0" h="5895" w="11086">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5"/>
            <p:cNvSpPr/>
            <p:nvPr/>
          </p:nvSpPr>
          <p:spPr>
            <a:xfrm>
              <a:off x="852385" y="1609921"/>
              <a:ext cx="353145" cy="252992"/>
            </a:xfrm>
            <a:custGeom>
              <a:rect b="b" l="l" r="r" t="t"/>
              <a:pathLst>
                <a:path extrusionOk="0" h="7942" w="11086">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65"/>
            <p:cNvSpPr/>
            <p:nvPr/>
          </p:nvSpPr>
          <p:spPr>
            <a:xfrm>
              <a:off x="928264" y="1584501"/>
              <a:ext cx="198775" cy="140735"/>
            </a:xfrm>
            <a:custGeom>
              <a:rect b="b" l="l" r="r" t="t"/>
              <a:pathLst>
                <a:path extrusionOk="0" h="4418" w="624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3" name="Google Shape;1443;p65"/>
          <p:cNvSpPr txBox="1"/>
          <p:nvPr/>
        </p:nvSpPr>
        <p:spPr>
          <a:xfrm>
            <a:off x="1126475" y="271450"/>
            <a:ext cx="444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Spanish / English Immersion </a:t>
            </a:r>
            <a:endParaRPr sz="2300">
              <a:solidFill>
                <a:srgbClr val="325D79"/>
              </a:solidFill>
              <a:latin typeface="Frank Ruhl Libre"/>
              <a:ea typeface="Frank Ruhl Libre"/>
              <a:cs typeface="Frank Ruhl Libre"/>
              <a:sym typeface="Frank Ruhl Libre"/>
            </a:endParaRPr>
          </a:p>
        </p:txBody>
      </p:sp>
      <p:cxnSp>
        <p:nvCxnSpPr>
          <p:cNvPr id="1444" name="Google Shape;1444;p65"/>
          <p:cNvCxnSpPr/>
          <p:nvPr/>
        </p:nvCxnSpPr>
        <p:spPr>
          <a:xfrm flipH="1" rot="10800000">
            <a:off x="4940725" y="525625"/>
            <a:ext cx="2028600" cy="10800"/>
          </a:xfrm>
          <a:prstGeom prst="straightConnector1">
            <a:avLst/>
          </a:prstGeom>
          <a:noFill/>
          <a:ln cap="flat" cmpd="sng" w="9525">
            <a:solidFill>
              <a:srgbClr val="CCCCCC"/>
            </a:solidFill>
            <a:prstDash val="solid"/>
            <a:round/>
            <a:headEnd len="med" w="med" type="none"/>
            <a:tailEnd len="med" w="med" type="none"/>
          </a:ln>
        </p:spPr>
      </p:cxnSp>
      <p:cxnSp>
        <p:nvCxnSpPr>
          <p:cNvPr id="1445" name="Google Shape;1445;p65"/>
          <p:cNvCxnSpPr>
            <a:endCxn id="1443" idx="1"/>
          </p:cNvCxnSpPr>
          <p:nvPr/>
        </p:nvCxnSpPr>
        <p:spPr>
          <a:xfrm>
            <a:off x="84875" y="540250"/>
            <a:ext cx="1041600" cy="600"/>
          </a:xfrm>
          <a:prstGeom prst="straightConnector1">
            <a:avLst/>
          </a:prstGeom>
          <a:noFill/>
          <a:ln cap="flat" cmpd="sng" w="9525">
            <a:solidFill>
              <a:srgbClr val="CCCCCC"/>
            </a:solidFill>
            <a:prstDash val="solid"/>
            <a:round/>
            <a:headEnd len="med" w="med" type="none"/>
            <a:tailEnd len="med" w="med" type="none"/>
          </a:ln>
        </p:spPr>
      </p:cxnSp>
      <p:sp>
        <p:nvSpPr>
          <p:cNvPr id="1446" name="Google Shape;1446;p65"/>
          <p:cNvSpPr txBox="1"/>
          <p:nvPr>
            <p:ph idx="4294967295" type="ctrTitle"/>
          </p:nvPr>
        </p:nvSpPr>
        <p:spPr>
          <a:xfrm>
            <a:off x="7871671" y="242125"/>
            <a:ext cx="76725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C8DA0"/>
                </a:solidFill>
                <a:latin typeface="Frank Ruhl Libre"/>
                <a:ea typeface="Frank Ruhl Libre"/>
                <a:cs typeface="Frank Ruhl Libre"/>
                <a:sym typeface="Frank Ruhl Libre"/>
              </a:rPr>
              <a:t>Brenda</a:t>
            </a:r>
            <a:endParaRPr>
              <a:solidFill>
                <a:srgbClr val="3C8DA0"/>
              </a:solidFill>
              <a:latin typeface="Frank Ruhl Libre"/>
              <a:ea typeface="Frank Ruhl Libre"/>
              <a:cs typeface="Frank Ruhl Libre"/>
              <a:sym typeface="Frank Ruhl Libre"/>
            </a:endParaRPr>
          </a:p>
        </p:txBody>
      </p:sp>
      <p:pic>
        <p:nvPicPr>
          <p:cNvPr id="1447" name="Google Shape;1447;p65"/>
          <p:cNvPicPr preferRelativeResize="0"/>
          <p:nvPr/>
        </p:nvPicPr>
        <p:blipFill rotWithShape="1">
          <a:blip r:embed="rId7">
            <a:alphaModFix/>
          </a:blip>
          <a:srcRect b="387" l="0" r="0" t="377"/>
          <a:stretch/>
        </p:blipFill>
        <p:spPr>
          <a:xfrm>
            <a:off x="7185275" y="138625"/>
            <a:ext cx="686400" cy="6813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66"/>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66"/>
          <p:cNvSpPr txBox="1"/>
          <p:nvPr>
            <p:ph type="ctrTitle"/>
          </p:nvPr>
        </p:nvSpPr>
        <p:spPr>
          <a:xfrm>
            <a:off x="671450" y="1915500"/>
            <a:ext cx="66237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Solution</a:t>
            </a:r>
            <a:endParaRPr sz="5000">
              <a:solidFill>
                <a:srgbClr val="325D7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40"/>
          <p:cNvPicPr preferRelativeResize="0"/>
          <p:nvPr/>
        </p:nvPicPr>
        <p:blipFill>
          <a:blip r:embed="rId3">
            <a:alphaModFix/>
          </a:blip>
          <a:stretch>
            <a:fillRect/>
          </a:stretch>
        </p:blipFill>
        <p:spPr>
          <a:xfrm>
            <a:off x="840538" y="0"/>
            <a:ext cx="7462922"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67"/>
          <p:cNvSpPr txBox="1"/>
          <p:nvPr>
            <p:ph idx="1" type="subTitle"/>
          </p:nvPr>
        </p:nvSpPr>
        <p:spPr>
          <a:xfrm>
            <a:off x="720000" y="1119900"/>
            <a:ext cx="7704000" cy="2657700"/>
          </a:xfrm>
          <a:prstGeom prst="rect">
            <a:avLst/>
          </a:prstGeom>
        </p:spPr>
        <p:txBody>
          <a:bodyPr anchorCtr="0" anchor="ctr"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lang="en"/>
              <a:t>Language Learners will benefit most from immersive experiences that prepare them for everyday life scenarios. Additionally, the difficulty of the experiences should be challenging enough to convey new knowledge yet easy enough to encourage learner to engage further.</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0"/>
              </a:spcAft>
              <a:buClr>
                <a:schemeClr val="dk1"/>
              </a:buClr>
              <a:buSzPts val="1100"/>
              <a:buFont typeface="Arial"/>
              <a:buNone/>
            </a:pPr>
            <a:r>
              <a:rPr lang="en"/>
              <a:t>What about academic applications?</a:t>
            </a:r>
            <a:endParaRPr/>
          </a:p>
          <a:p>
            <a:pPr indent="0" lvl="0" marL="0" rtl="0" algn="ctr">
              <a:spcBef>
                <a:spcPts val="1000"/>
              </a:spcBef>
              <a:spcAft>
                <a:spcPts val="0"/>
              </a:spcAft>
              <a:buClr>
                <a:schemeClr val="dk1"/>
              </a:buClr>
              <a:buSzPts val="1100"/>
              <a:buFont typeface="Arial"/>
              <a:buNone/>
            </a:pPr>
            <a:r>
              <a:t/>
            </a:r>
            <a:endParaRPr/>
          </a:p>
          <a:p>
            <a:pPr indent="0" lvl="0" marL="0" rtl="0" algn="ctr">
              <a:spcBef>
                <a:spcPts val="1000"/>
              </a:spcBef>
              <a:spcAft>
                <a:spcPts val="1000"/>
              </a:spcAft>
              <a:buClr>
                <a:schemeClr val="dk1"/>
              </a:buClr>
              <a:buSzPts val="1100"/>
              <a:buFont typeface="Arial"/>
              <a:buNone/>
            </a:pPr>
            <a:r>
              <a:rPr lang="en"/>
              <a:t>New assumptions</a:t>
            </a:r>
            <a:endParaRPr/>
          </a:p>
        </p:txBody>
      </p:sp>
      <p:sp>
        <p:nvSpPr>
          <p:cNvPr id="1459" name="Google Shape;1459;p67"/>
          <p:cNvSpPr txBox="1"/>
          <p:nvPr>
            <p:ph type="ctrTitle"/>
          </p:nvPr>
        </p:nvSpPr>
        <p:spPr>
          <a:xfrm>
            <a:off x="736646" y="373025"/>
            <a:ext cx="7672500" cy="577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325D79"/>
                </a:solidFill>
              </a:rPr>
              <a:t>Solution</a:t>
            </a:r>
            <a:endParaRPr>
              <a:solidFill>
                <a:srgbClr val="325D7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68"/>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68"/>
          <p:cNvSpPr txBox="1"/>
          <p:nvPr>
            <p:ph type="ctrTitle"/>
          </p:nvPr>
        </p:nvSpPr>
        <p:spPr>
          <a:xfrm>
            <a:off x="671450" y="1915500"/>
            <a:ext cx="66237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Summary</a:t>
            </a:r>
            <a:endParaRPr sz="5000">
              <a:solidFill>
                <a:srgbClr val="325D7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69"/>
          <p:cNvSpPr txBox="1"/>
          <p:nvPr>
            <p:ph idx="8" type="ctrTitle"/>
          </p:nvPr>
        </p:nvSpPr>
        <p:spPr>
          <a:xfrm>
            <a:off x="736646" y="373025"/>
            <a:ext cx="7672500" cy="577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325D79"/>
                </a:solidFill>
              </a:rPr>
              <a:t>Summary</a:t>
            </a:r>
            <a:endParaRPr>
              <a:solidFill>
                <a:srgbClr val="325D79"/>
              </a:solidFill>
            </a:endParaRPr>
          </a:p>
        </p:txBody>
      </p:sp>
      <p:pic>
        <p:nvPicPr>
          <p:cNvPr id="1471" name="Google Shape;1471;p69"/>
          <p:cNvPicPr preferRelativeResize="0"/>
          <p:nvPr/>
        </p:nvPicPr>
        <p:blipFill rotWithShape="1">
          <a:blip r:embed="rId3">
            <a:alphaModFix/>
          </a:blip>
          <a:srcRect b="387" l="0" r="0" t="377"/>
          <a:stretch/>
        </p:blipFill>
        <p:spPr>
          <a:xfrm>
            <a:off x="734529" y="1048925"/>
            <a:ext cx="1598700" cy="1470600"/>
          </a:xfrm>
          <a:prstGeom prst="ellipse">
            <a:avLst/>
          </a:prstGeom>
          <a:noFill/>
          <a:ln>
            <a:noFill/>
          </a:ln>
        </p:spPr>
      </p:pic>
      <p:sp>
        <p:nvSpPr>
          <p:cNvPr id="1472" name="Google Shape;1472;p69"/>
          <p:cNvSpPr txBox="1"/>
          <p:nvPr/>
        </p:nvSpPr>
        <p:spPr>
          <a:xfrm>
            <a:off x="664675" y="2519382"/>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Adria</a:t>
            </a:r>
            <a:endParaRPr sz="2000">
              <a:solidFill>
                <a:srgbClr val="000000"/>
              </a:solidFill>
              <a:latin typeface="Frank Ruhl Libre Light"/>
              <a:ea typeface="Frank Ruhl Libre Light"/>
              <a:cs typeface="Frank Ruhl Libre Light"/>
              <a:sym typeface="Frank Ruhl Libre Light"/>
            </a:endParaRPr>
          </a:p>
        </p:txBody>
      </p:sp>
      <p:pic>
        <p:nvPicPr>
          <p:cNvPr id="1473" name="Google Shape;1473;p69"/>
          <p:cNvPicPr preferRelativeResize="0"/>
          <p:nvPr/>
        </p:nvPicPr>
        <p:blipFill rotWithShape="1">
          <a:blip r:embed="rId4">
            <a:alphaModFix/>
          </a:blip>
          <a:srcRect b="387" l="0" r="0" t="377"/>
          <a:stretch/>
        </p:blipFill>
        <p:spPr>
          <a:xfrm>
            <a:off x="2760342" y="1048925"/>
            <a:ext cx="1598700" cy="1470600"/>
          </a:xfrm>
          <a:prstGeom prst="ellipse">
            <a:avLst/>
          </a:prstGeom>
          <a:noFill/>
          <a:ln>
            <a:noFill/>
          </a:ln>
        </p:spPr>
      </p:pic>
      <p:sp>
        <p:nvSpPr>
          <p:cNvPr id="1474" name="Google Shape;1474;p69"/>
          <p:cNvSpPr txBox="1"/>
          <p:nvPr/>
        </p:nvSpPr>
        <p:spPr>
          <a:xfrm>
            <a:off x="2690488" y="2519382"/>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John</a:t>
            </a:r>
            <a:endParaRPr sz="2000">
              <a:solidFill>
                <a:srgbClr val="000000"/>
              </a:solidFill>
              <a:latin typeface="Frank Ruhl Libre Light"/>
              <a:ea typeface="Frank Ruhl Libre Light"/>
              <a:cs typeface="Frank Ruhl Libre Light"/>
              <a:sym typeface="Frank Ruhl Libre Light"/>
            </a:endParaRPr>
          </a:p>
        </p:txBody>
      </p:sp>
      <p:pic>
        <p:nvPicPr>
          <p:cNvPr id="1475" name="Google Shape;1475;p69"/>
          <p:cNvPicPr preferRelativeResize="0"/>
          <p:nvPr/>
        </p:nvPicPr>
        <p:blipFill rotWithShape="1">
          <a:blip r:embed="rId5">
            <a:alphaModFix/>
          </a:blip>
          <a:srcRect b="387" l="0" r="0" t="377"/>
          <a:stretch/>
        </p:blipFill>
        <p:spPr>
          <a:xfrm>
            <a:off x="4786154" y="1048925"/>
            <a:ext cx="1598700" cy="1470600"/>
          </a:xfrm>
          <a:prstGeom prst="ellipse">
            <a:avLst/>
          </a:prstGeom>
          <a:noFill/>
          <a:ln>
            <a:noFill/>
          </a:ln>
        </p:spPr>
      </p:pic>
      <p:sp>
        <p:nvSpPr>
          <p:cNvPr id="1476" name="Google Shape;1476;p69"/>
          <p:cNvSpPr txBox="1"/>
          <p:nvPr/>
        </p:nvSpPr>
        <p:spPr>
          <a:xfrm>
            <a:off x="4716300" y="2519382"/>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Chris</a:t>
            </a:r>
            <a:endParaRPr sz="2000">
              <a:solidFill>
                <a:srgbClr val="000000"/>
              </a:solidFill>
              <a:latin typeface="Frank Ruhl Libre Light"/>
              <a:ea typeface="Frank Ruhl Libre Light"/>
              <a:cs typeface="Frank Ruhl Libre Light"/>
              <a:sym typeface="Frank Ruhl Libre Light"/>
            </a:endParaRPr>
          </a:p>
        </p:txBody>
      </p:sp>
      <p:pic>
        <p:nvPicPr>
          <p:cNvPr id="1477" name="Google Shape;1477;p69"/>
          <p:cNvPicPr preferRelativeResize="0"/>
          <p:nvPr/>
        </p:nvPicPr>
        <p:blipFill rotWithShape="1">
          <a:blip r:embed="rId6">
            <a:alphaModFix/>
          </a:blip>
          <a:srcRect b="387" l="0" r="0" t="377"/>
          <a:stretch/>
        </p:blipFill>
        <p:spPr>
          <a:xfrm>
            <a:off x="6811967" y="1048925"/>
            <a:ext cx="1598700" cy="1470600"/>
          </a:xfrm>
          <a:prstGeom prst="ellipse">
            <a:avLst/>
          </a:prstGeom>
          <a:noFill/>
          <a:ln>
            <a:noFill/>
          </a:ln>
        </p:spPr>
      </p:pic>
      <p:sp>
        <p:nvSpPr>
          <p:cNvPr id="1478" name="Google Shape;1478;p69"/>
          <p:cNvSpPr txBox="1"/>
          <p:nvPr/>
        </p:nvSpPr>
        <p:spPr>
          <a:xfrm>
            <a:off x="6742113" y="2519382"/>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May</a:t>
            </a:r>
            <a:endParaRPr sz="2000">
              <a:solidFill>
                <a:srgbClr val="000000"/>
              </a:solidFill>
              <a:latin typeface="Frank Ruhl Libre Light"/>
              <a:ea typeface="Frank Ruhl Libre Light"/>
              <a:cs typeface="Frank Ruhl Libre Light"/>
              <a:sym typeface="Frank Ruhl Libre Light"/>
            </a:endParaRPr>
          </a:p>
        </p:txBody>
      </p:sp>
      <p:pic>
        <p:nvPicPr>
          <p:cNvPr id="1479" name="Google Shape;1479;p69"/>
          <p:cNvPicPr preferRelativeResize="0"/>
          <p:nvPr/>
        </p:nvPicPr>
        <p:blipFill rotWithShape="1">
          <a:blip r:embed="rId7">
            <a:alphaModFix/>
          </a:blip>
          <a:srcRect b="387" l="0" r="0" t="377"/>
          <a:stretch/>
        </p:blipFill>
        <p:spPr>
          <a:xfrm>
            <a:off x="735343" y="2978641"/>
            <a:ext cx="1598700" cy="1470600"/>
          </a:xfrm>
          <a:prstGeom prst="ellipse">
            <a:avLst/>
          </a:prstGeom>
          <a:noFill/>
          <a:ln>
            <a:noFill/>
          </a:ln>
        </p:spPr>
      </p:pic>
      <p:sp>
        <p:nvSpPr>
          <p:cNvPr id="1480" name="Google Shape;1480;p69"/>
          <p:cNvSpPr txBox="1"/>
          <p:nvPr/>
        </p:nvSpPr>
        <p:spPr>
          <a:xfrm>
            <a:off x="665489" y="4449098"/>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Marlon</a:t>
            </a:r>
            <a:endParaRPr sz="2000">
              <a:solidFill>
                <a:srgbClr val="000000"/>
              </a:solidFill>
              <a:latin typeface="Frank Ruhl Libre Light"/>
              <a:ea typeface="Frank Ruhl Libre Light"/>
              <a:cs typeface="Frank Ruhl Libre Light"/>
              <a:sym typeface="Frank Ruhl Libre Light"/>
            </a:endParaRPr>
          </a:p>
        </p:txBody>
      </p:sp>
      <p:pic>
        <p:nvPicPr>
          <p:cNvPr id="1481" name="Google Shape;1481;p69"/>
          <p:cNvPicPr preferRelativeResize="0"/>
          <p:nvPr/>
        </p:nvPicPr>
        <p:blipFill rotWithShape="1">
          <a:blip r:embed="rId8">
            <a:alphaModFix/>
          </a:blip>
          <a:srcRect b="387" l="0" r="0" t="377"/>
          <a:stretch/>
        </p:blipFill>
        <p:spPr>
          <a:xfrm>
            <a:off x="2761155" y="2978641"/>
            <a:ext cx="1598700" cy="1470600"/>
          </a:xfrm>
          <a:prstGeom prst="ellipse">
            <a:avLst/>
          </a:prstGeom>
          <a:noFill/>
          <a:ln>
            <a:noFill/>
          </a:ln>
        </p:spPr>
      </p:pic>
      <p:sp>
        <p:nvSpPr>
          <p:cNvPr id="1482" name="Google Shape;1482;p69"/>
          <p:cNvSpPr txBox="1"/>
          <p:nvPr/>
        </p:nvSpPr>
        <p:spPr>
          <a:xfrm>
            <a:off x="2691301" y="4449098"/>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Sam</a:t>
            </a:r>
            <a:endParaRPr sz="2000">
              <a:solidFill>
                <a:srgbClr val="000000"/>
              </a:solidFill>
              <a:latin typeface="Frank Ruhl Libre Light"/>
              <a:ea typeface="Frank Ruhl Libre Light"/>
              <a:cs typeface="Frank Ruhl Libre Light"/>
              <a:sym typeface="Frank Ruhl Libre Light"/>
            </a:endParaRPr>
          </a:p>
        </p:txBody>
      </p:sp>
      <p:pic>
        <p:nvPicPr>
          <p:cNvPr id="1483" name="Google Shape;1483;p69"/>
          <p:cNvPicPr preferRelativeResize="0"/>
          <p:nvPr/>
        </p:nvPicPr>
        <p:blipFill rotWithShape="1">
          <a:blip r:embed="rId9">
            <a:alphaModFix/>
          </a:blip>
          <a:srcRect b="387" l="0" r="0" t="377"/>
          <a:stretch/>
        </p:blipFill>
        <p:spPr>
          <a:xfrm>
            <a:off x="4786968" y="2978641"/>
            <a:ext cx="1598700" cy="1470600"/>
          </a:xfrm>
          <a:prstGeom prst="ellipse">
            <a:avLst/>
          </a:prstGeom>
          <a:noFill/>
          <a:ln>
            <a:noFill/>
          </a:ln>
        </p:spPr>
      </p:pic>
      <p:sp>
        <p:nvSpPr>
          <p:cNvPr id="1484" name="Google Shape;1484;p69"/>
          <p:cNvSpPr txBox="1"/>
          <p:nvPr/>
        </p:nvSpPr>
        <p:spPr>
          <a:xfrm>
            <a:off x="4717114" y="4449098"/>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Lauren</a:t>
            </a:r>
            <a:endParaRPr sz="2000">
              <a:solidFill>
                <a:srgbClr val="000000"/>
              </a:solidFill>
              <a:latin typeface="Frank Ruhl Libre Light"/>
              <a:ea typeface="Frank Ruhl Libre Light"/>
              <a:cs typeface="Frank Ruhl Libre Light"/>
              <a:sym typeface="Frank Ruhl Libre Light"/>
            </a:endParaRPr>
          </a:p>
        </p:txBody>
      </p:sp>
      <p:pic>
        <p:nvPicPr>
          <p:cNvPr id="1485" name="Google Shape;1485;p69"/>
          <p:cNvPicPr preferRelativeResize="0"/>
          <p:nvPr/>
        </p:nvPicPr>
        <p:blipFill rotWithShape="1">
          <a:blip r:embed="rId10">
            <a:alphaModFix/>
          </a:blip>
          <a:srcRect b="387" l="0" r="0" t="377"/>
          <a:stretch/>
        </p:blipFill>
        <p:spPr>
          <a:xfrm>
            <a:off x="6812781" y="2978641"/>
            <a:ext cx="1598700" cy="1470600"/>
          </a:xfrm>
          <a:prstGeom prst="ellipse">
            <a:avLst/>
          </a:prstGeom>
          <a:noFill/>
          <a:ln>
            <a:noFill/>
          </a:ln>
        </p:spPr>
      </p:pic>
      <p:sp>
        <p:nvSpPr>
          <p:cNvPr id="1486" name="Google Shape;1486;p69"/>
          <p:cNvSpPr txBox="1"/>
          <p:nvPr/>
        </p:nvSpPr>
        <p:spPr>
          <a:xfrm>
            <a:off x="6742927" y="4449098"/>
            <a:ext cx="17382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Brenda</a:t>
            </a:r>
            <a:endParaRPr sz="2000">
              <a:solidFill>
                <a:srgbClr val="000000"/>
              </a:solidFill>
              <a:latin typeface="Frank Ruhl Libre Light"/>
              <a:ea typeface="Frank Ruhl Libre Light"/>
              <a:cs typeface="Frank Ruhl Libre Light"/>
              <a:sym typeface="Frank Ruhl Libre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70"/>
          <p:cNvSpPr txBox="1"/>
          <p:nvPr>
            <p:ph type="ctrTitle"/>
          </p:nvPr>
        </p:nvSpPr>
        <p:spPr>
          <a:xfrm>
            <a:off x="720000" y="1339050"/>
            <a:ext cx="7704000" cy="1350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325D79"/>
                </a:solidFill>
              </a:rPr>
              <a:t>THANKS!</a:t>
            </a:r>
            <a:endParaRPr>
              <a:solidFill>
                <a:srgbClr val="325D79"/>
              </a:solidFill>
            </a:endParaRPr>
          </a:p>
        </p:txBody>
      </p:sp>
      <p:sp>
        <p:nvSpPr>
          <p:cNvPr id="1492" name="Google Shape;1492;p70"/>
          <p:cNvSpPr txBox="1"/>
          <p:nvPr>
            <p:ph idx="1" type="subTitle"/>
          </p:nvPr>
        </p:nvSpPr>
        <p:spPr>
          <a:xfrm>
            <a:off x="720000" y="2689948"/>
            <a:ext cx="7704000" cy="96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solidFill>
                  <a:schemeClr val="dk1"/>
                </a:solidFill>
              </a:rPr>
              <a:t>Any </a:t>
            </a:r>
            <a:r>
              <a:rPr lang="en" sz="2500">
                <a:solidFill>
                  <a:schemeClr val="dk1"/>
                </a:solidFill>
              </a:rPr>
              <a:t>questions?</a:t>
            </a:r>
            <a:endParaRPr sz="25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41"/>
          <p:cNvSpPr txBox="1"/>
          <p:nvPr>
            <p:ph type="title"/>
          </p:nvPr>
        </p:nvSpPr>
        <p:spPr>
          <a:xfrm>
            <a:off x="920700" y="1816200"/>
            <a:ext cx="7302600" cy="151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solidFill>
                  <a:srgbClr val="325D79"/>
                </a:solidFill>
              </a:rPr>
              <a:t>Immersive</a:t>
            </a:r>
            <a:r>
              <a:rPr lang="en" sz="6000">
                <a:solidFill>
                  <a:srgbClr val="325D79"/>
                </a:solidFill>
              </a:rPr>
              <a:t> </a:t>
            </a:r>
            <a:r>
              <a:rPr lang="en" sz="6000">
                <a:solidFill>
                  <a:srgbClr val="325D79"/>
                </a:solidFill>
              </a:rPr>
              <a:t>Language Learning</a:t>
            </a:r>
            <a:endParaRPr sz="6000">
              <a:solidFill>
                <a:srgbClr val="325D79"/>
              </a:solidFill>
            </a:endParaRPr>
          </a:p>
        </p:txBody>
      </p:sp>
      <p:sp>
        <p:nvSpPr>
          <p:cNvPr id="1060" name="Google Shape;1060;p41"/>
          <p:cNvSpPr txBox="1"/>
          <p:nvPr>
            <p:ph idx="1" type="subTitle"/>
          </p:nvPr>
        </p:nvSpPr>
        <p:spPr>
          <a:xfrm>
            <a:off x="1284000" y="3383600"/>
            <a:ext cx="6576000" cy="713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Education and AR/VR Technology</a:t>
            </a:r>
            <a:endParaRPr>
              <a:solidFill>
                <a:schemeClr val="dk1"/>
              </a:solidFill>
            </a:endParaRPr>
          </a:p>
        </p:txBody>
      </p:sp>
      <p:sp>
        <p:nvSpPr>
          <p:cNvPr id="1061" name="Google Shape;1061;p41"/>
          <p:cNvSpPr txBox="1"/>
          <p:nvPr/>
        </p:nvSpPr>
        <p:spPr>
          <a:xfrm>
            <a:off x="1077375" y="297150"/>
            <a:ext cx="241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Problem Domain</a:t>
            </a:r>
            <a:endParaRPr sz="2300">
              <a:solidFill>
                <a:srgbClr val="325D79"/>
              </a:solidFill>
              <a:latin typeface="Frank Ruhl Libre"/>
              <a:ea typeface="Frank Ruhl Libre"/>
              <a:cs typeface="Frank Ruhl Libre"/>
              <a:sym typeface="Frank Ruhl Libre"/>
            </a:endParaRPr>
          </a:p>
        </p:txBody>
      </p:sp>
      <p:cxnSp>
        <p:nvCxnSpPr>
          <p:cNvPr id="1062" name="Google Shape;1062;p41"/>
          <p:cNvCxnSpPr>
            <a:stCxn id="1061" idx="3"/>
          </p:cNvCxnSpPr>
          <p:nvPr/>
        </p:nvCxnSpPr>
        <p:spPr>
          <a:xfrm flipH="1" rot="10800000">
            <a:off x="3488475" y="540750"/>
            <a:ext cx="5664600" cy="25800"/>
          </a:xfrm>
          <a:prstGeom prst="straightConnector1">
            <a:avLst/>
          </a:prstGeom>
          <a:noFill/>
          <a:ln cap="flat" cmpd="sng" w="9525">
            <a:solidFill>
              <a:srgbClr val="CCCCCC"/>
            </a:solidFill>
            <a:prstDash val="solid"/>
            <a:round/>
            <a:headEnd len="med" w="med" type="none"/>
            <a:tailEnd len="med" w="med" type="none"/>
          </a:ln>
        </p:spPr>
      </p:cxnSp>
      <p:cxnSp>
        <p:nvCxnSpPr>
          <p:cNvPr id="1063" name="Google Shape;1063;p41"/>
          <p:cNvCxnSpPr>
            <a:endCxn id="1061" idx="1"/>
          </p:cNvCxnSpPr>
          <p:nvPr/>
        </p:nvCxnSpPr>
        <p:spPr>
          <a:xfrm>
            <a:off x="35775" y="565950"/>
            <a:ext cx="1041600" cy="6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42"/>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2"/>
          <p:cNvSpPr txBox="1"/>
          <p:nvPr>
            <p:ph type="ctrTitle"/>
          </p:nvPr>
        </p:nvSpPr>
        <p:spPr>
          <a:xfrm>
            <a:off x="671450" y="1915500"/>
            <a:ext cx="47922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Initial POV</a:t>
            </a:r>
            <a:endParaRPr sz="5000">
              <a:solidFill>
                <a:srgbClr val="325D7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43"/>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3"/>
          <p:cNvSpPr txBox="1"/>
          <p:nvPr>
            <p:ph type="ctrTitle"/>
          </p:nvPr>
        </p:nvSpPr>
        <p:spPr>
          <a:xfrm>
            <a:off x="671450" y="1915500"/>
            <a:ext cx="6244200" cy="1312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325D79"/>
                </a:solidFill>
              </a:rPr>
              <a:t>Additional Needfinding Results</a:t>
            </a:r>
            <a:endParaRPr sz="5000">
              <a:solidFill>
                <a:srgbClr val="325D7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pic>
        <p:nvPicPr>
          <p:cNvPr id="1080" name="Google Shape;1080;p44"/>
          <p:cNvPicPr preferRelativeResize="0"/>
          <p:nvPr/>
        </p:nvPicPr>
        <p:blipFill>
          <a:blip r:embed="rId3">
            <a:alphaModFix amt="52000"/>
          </a:blip>
          <a:stretch>
            <a:fillRect/>
          </a:stretch>
        </p:blipFill>
        <p:spPr>
          <a:xfrm flipH="1" rot="-526282">
            <a:off x="1886247" y="-50375"/>
            <a:ext cx="5049364" cy="1363118"/>
          </a:xfrm>
          <a:prstGeom prst="rect">
            <a:avLst/>
          </a:prstGeom>
          <a:noFill/>
          <a:ln>
            <a:noFill/>
          </a:ln>
        </p:spPr>
      </p:pic>
      <p:sp>
        <p:nvSpPr>
          <p:cNvPr id="1081" name="Google Shape;1081;p44"/>
          <p:cNvSpPr txBox="1"/>
          <p:nvPr>
            <p:ph idx="8" type="ctrTitle"/>
          </p:nvPr>
        </p:nvSpPr>
        <p:spPr>
          <a:xfrm>
            <a:off x="735746" y="342300"/>
            <a:ext cx="7672500" cy="577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Initial POV </a:t>
            </a:r>
            <a:endParaRPr/>
          </a:p>
        </p:txBody>
      </p:sp>
      <p:sp>
        <p:nvSpPr>
          <p:cNvPr id="1082" name="Google Shape;1082;p44"/>
          <p:cNvSpPr txBox="1"/>
          <p:nvPr>
            <p:ph idx="1" type="subTitle"/>
          </p:nvPr>
        </p:nvSpPr>
        <p:spPr>
          <a:xfrm>
            <a:off x="735750" y="1391050"/>
            <a:ext cx="7811700" cy="3600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i="1" lang="en" sz="1500">
                <a:solidFill>
                  <a:srgbClr val="325D79"/>
                </a:solidFill>
              </a:rPr>
              <a:t>The initial POV we created in Studio was based on one of our first needfinding interviewees:</a:t>
            </a:r>
            <a:endParaRPr i="1" sz="1500">
              <a:solidFill>
                <a:srgbClr val="325D79"/>
              </a:solidFill>
            </a:endParaRPr>
          </a:p>
          <a:p>
            <a:pPr indent="0" lvl="0" marL="0" rtl="0" algn="l">
              <a:lnSpc>
                <a:spcPct val="105000"/>
              </a:lnSpc>
              <a:spcBef>
                <a:spcPts val="0"/>
              </a:spcBef>
              <a:spcAft>
                <a:spcPts val="0"/>
              </a:spcAft>
              <a:buNone/>
            </a:pPr>
            <a:r>
              <a:t/>
            </a:r>
            <a:endParaRPr sz="1500">
              <a:solidFill>
                <a:srgbClr val="1C5F6F"/>
              </a:solidFill>
            </a:endParaRPr>
          </a:p>
          <a:p>
            <a:pPr indent="0" lvl="0" marL="0" rtl="0" algn="l">
              <a:lnSpc>
                <a:spcPct val="105000"/>
              </a:lnSpc>
              <a:spcBef>
                <a:spcPts val="0"/>
              </a:spcBef>
              <a:spcAft>
                <a:spcPts val="0"/>
              </a:spcAft>
              <a:buClr>
                <a:schemeClr val="dk1"/>
              </a:buClr>
              <a:buSzPts val="1100"/>
              <a:buFont typeface="Arial"/>
              <a:buNone/>
            </a:pPr>
            <a:r>
              <a:rPr b="1" lang="en" sz="1500">
                <a:solidFill>
                  <a:schemeClr val="dk1"/>
                </a:solidFill>
              </a:rPr>
              <a:t>We met </a:t>
            </a:r>
            <a:r>
              <a:rPr lang="en" sz="1500">
                <a:solidFill>
                  <a:schemeClr val="dk1"/>
                </a:solidFill>
              </a:rPr>
              <a:t>Claudia, a Hispanic Stanford Chef, Culinary student, and mother of 3, who learned English after immigrating to the U.S. </a:t>
            </a:r>
            <a:endParaRPr sz="1500">
              <a:solidFill>
                <a:schemeClr val="dk1"/>
              </a:solidFill>
            </a:endParaRPr>
          </a:p>
          <a:p>
            <a:pPr indent="0" lvl="0" marL="0" rtl="0" algn="l">
              <a:lnSpc>
                <a:spcPct val="10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05000"/>
              </a:lnSpc>
              <a:spcBef>
                <a:spcPts val="0"/>
              </a:spcBef>
              <a:spcAft>
                <a:spcPts val="0"/>
              </a:spcAft>
              <a:buClr>
                <a:schemeClr val="dk1"/>
              </a:buClr>
              <a:buSzPts val="1100"/>
              <a:buFont typeface="Arial"/>
              <a:buNone/>
            </a:pPr>
            <a:r>
              <a:rPr b="1" lang="en" sz="1500">
                <a:solidFill>
                  <a:schemeClr val="dk1"/>
                </a:solidFill>
              </a:rPr>
              <a:t>We were surprised to notice </a:t>
            </a:r>
            <a:r>
              <a:rPr lang="en" sz="1500">
                <a:solidFill>
                  <a:schemeClr val="dk1"/>
                </a:solidFill>
              </a:rPr>
              <a:t>as an active English learner, Claudia implements a strict No-English speaking rule at home, despite the desire to want to practice it [English] so that she does not become over-dependent on her children.</a:t>
            </a:r>
            <a:endParaRPr sz="1500">
              <a:solidFill>
                <a:schemeClr val="dk1"/>
              </a:solidFill>
            </a:endParaRPr>
          </a:p>
          <a:p>
            <a:pPr indent="0" lvl="0" marL="0" rtl="0" algn="l">
              <a:lnSpc>
                <a:spcPct val="105000"/>
              </a:lnSpc>
              <a:spcBef>
                <a:spcPts val="0"/>
              </a:spcBef>
              <a:spcAft>
                <a:spcPts val="0"/>
              </a:spcAft>
              <a:buClr>
                <a:schemeClr val="dk1"/>
              </a:buClr>
              <a:buSzPts val="1100"/>
              <a:buFont typeface="Arial"/>
              <a:buNone/>
            </a:pPr>
            <a:r>
              <a:t/>
            </a:r>
            <a:endParaRPr sz="1500">
              <a:solidFill>
                <a:schemeClr val="dk1"/>
              </a:solidFill>
            </a:endParaRPr>
          </a:p>
          <a:p>
            <a:pPr indent="0" lvl="0" marL="0" marR="190500" rtl="0" algn="l">
              <a:lnSpc>
                <a:spcPct val="105000"/>
              </a:lnSpc>
              <a:spcBef>
                <a:spcPts val="0"/>
              </a:spcBef>
              <a:spcAft>
                <a:spcPts val="0"/>
              </a:spcAft>
              <a:buClr>
                <a:schemeClr val="dk1"/>
              </a:buClr>
              <a:buSzPts val="1100"/>
              <a:buFont typeface="Arial"/>
              <a:buNone/>
            </a:pPr>
            <a:r>
              <a:rPr b="1" lang="en" sz="1500">
                <a:solidFill>
                  <a:schemeClr val="dk1"/>
                </a:solidFill>
              </a:rPr>
              <a:t>We wonder if this means </a:t>
            </a:r>
            <a:r>
              <a:rPr lang="en" sz="1500">
                <a:solidFill>
                  <a:schemeClr val="dk1"/>
                </a:solidFill>
              </a:rPr>
              <a:t>that Claudia prioritizes her children by making sacrifices in regards to skill learning and time so that they maintain their language and culture.</a:t>
            </a:r>
            <a:endParaRPr sz="1500">
              <a:solidFill>
                <a:schemeClr val="dk1"/>
              </a:solidFill>
            </a:endParaRPr>
          </a:p>
          <a:p>
            <a:pPr indent="0" lvl="0" marL="101600" marR="25400" rtl="0" algn="l">
              <a:lnSpc>
                <a:spcPct val="10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05000"/>
              </a:lnSpc>
              <a:spcBef>
                <a:spcPts val="0"/>
              </a:spcBef>
              <a:spcAft>
                <a:spcPts val="0"/>
              </a:spcAft>
              <a:buNone/>
            </a:pPr>
            <a:r>
              <a:rPr b="1" lang="en" sz="1500">
                <a:solidFill>
                  <a:schemeClr val="dk1"/>
                </a:solidFill>
              </a:rPr>
              <a:t>It would be game-changing to</a:t>
            </a:r>
            <a:r>
              <a:rPr lang="en" sz="1500">
                <a:solidFill>
                  <a:schemeClr val="dk1"/>
                </a:solidFill>
              </a:rPr>
              <a:t> provide encouragement and support in balancing her language roots and goals.</a:t>
            </a:r>
            <a:endParaRPr sz="1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45"/>
          <p:cNvSpPr txBox="1"/>
          <p:nvPr/>
        </p:nvSpPr>
        <p:spPr>
          <a:xfrm>
            <a:off x="285200" y="4627250"/>
            <a:ext cx="186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88" name="Google Shape;1088;p45"/>
          <p:cNvSpPr txBox="1"/>
          <p:nvPr/>
        </p:nvSpPr>
        <p:spPr>
          <a:xfrm>
            <a:off x="1077375" y="271600"/>
            <a:ext cx="3562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Needfinding Interviewees</a:t>
            </a:r>
            <a:endParaRPr sz="2300">
              <a:solidFill>
                <a:srgbClr val="325D79"/>
              </a:solidFill>
              <a:latin typeface="Frank Ruhl Libre"/>
              <a:ea typeface="Frank Ruhl Libre"/>
              <a:cs typeface="Frank Ruhl Libre"/>
              <a:sym typeface="Frank Ruhl Libre"/>
            </a:endParaRPr>
          </a:p>
        </p:txBody>
      </p:sp>
      <p:cxnSp>
        <p:nvCxnSpPr>
          <p:cNvPr id="1089" name="Google Shape;1089;p45"/>
          <p:cNvCxnSpPr>
            <a:stCxn id="1088" idx="3"/>
          </p:cNvCxnSpPr>
          <p:nvPr/>
        </p:nvCxnSpPr>
        <p:spPr>
          <a:xfrm>
            <a:off x="4639575" y="541000"/>
            <a:ext cx="4513500" cy="300"/>
          </a:xfrm>
          <a:prstGeom prst="straightConnector1">
            <a:avLst/>
          </a:prstGeom>
          <a:noFill/>
          <a:ln cap="flat" cmpd="sng" w="9525">
            <a:solidFill>
              <a:srgbClr val="CCCCCC"/>
            </a:solidFill>
            <a:prstDash val="solid"/>
            <a:round/>
            <a:headEnd len="med" w="med" type="none"/>
            <a:tailEnd len="med" w="med" type="none"/>
          </a:ln>
        </p:spPr>
      </p:cxnSp>
      <p:cxnSp>
        <p:nvCxnSpPr>
          <p:cNvPr id="1090" name="Google Shape;1090;p45"/>
          <p:cNvCxnSpPr>
            <a:endCxn id="1088" idx="1"/>
          </p:cNvCxnSpPr>
          <p:nvPr/>
        </p:nvCxnSpPr>
        <p:spPr>
          <a:xfrm>
            <a:off x="35775" y="540400"/>
            <a:ext cx="1041600" cy="600"/>
          </a:xfrm>
          <a:prstGeom prst="straightConnector1">
            <a:avLst/>
          </a:prstGeom>
          <a:noFill/>
          <a:ln cap="flat" cmpd="sng" w="9525">
            <a:solidFill>
              <a:srgbClr val="CCCCCC"/>
            </a:solidFill>
            <a:prstDash val="solid"/>
            <a:round/>
            <a:headEnd len="med" w="med" type="none"/>
            <a:tailEnd len="med" w="med" type="none"/>
          </a:ln>
        </p:spPr>
      </p:cxnSp>
      <p:pic>
        <p:nvPicPr>
          <p:cNvPr id="1091" name="Google Shape;1091;p45"/>
          <p:cNvPicPr preferRelativeResize="0"/>
          <p:nvPr/>
        </p:nvPicPr>
        <p:blipFill rotWithShape="1">
          <a:blip r:embed="rId4">
            <a:alphaModFix/>
          </a:blip>
          <a:srcRect b="387" l="0" r="0" t="377"/>
          <a:stretch/>
        </p:blipFill>
        <p:spPr>
          <a:xfrm>
            <a:off x="327600" y="1088175"/>
            <a:ext cx="1767900" cy="1754400"/>
          </a:xfrm>
          <a:prstGeom prst="ellipse">
            <a:avLst/>
          </a:prstGeom>
          <a:noFill/>
          <a:ln>
            <a:noFill/>
          </a:ln>
        </p:spPr>
      </p:pic>
      <p:sp>
        <p:nvSpPr>
          <p:cNvPr id="1092" name="Google Shape;1092;p45"/>
          <p:cNvSpPr txBox="1"/>
          <p:nvPr/>
        </p:nvSpPr>
        <p:spPr>
          <a:xfrm>
            <a:off x="2503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Adria</a:t>
            </a:r>
            <a:endParaRPr sz="2000">
              <a:solidFill>
                <a:srgbClr val="000000"/>
              </a:solidFill>
              <a:latin typeface="Frank Ruhl Libre Light"/>
              <a:ea typeface="Frank Ruhl Libre Light"/>
              <a:cs typeface="Frank Ruhl Libre Light"/>
              <a:sym typeface="Frank Ruhl Libre Light"/>
            </a:endParaRPr>
          </a:p>
        </p:txBody>
      </p:sp>
      <p:pic>
        <p:nvPicPr>
          <p:cNvPr id="1093" name="Google Shape;1093;p45"/>
          <p:cNvPicPr preferRelativeResize="0"/>
          <p:nvPr/>
        </p:nvPicPr>
        <p:blipFill rotWithShape="1">
          <a:blip r:embed="rId5">
            <a:alphaModFix/>
          </a:blip>
          <a:srcRect b="387" l="0" r="0" t="377"/>
          <a:stretch/>
        </p:blipFill>
        <p:spPr>
          <a:xfrm>
            <a:off x="2567900" y="1088175"/>
            <a:ext cx="1767900" cy="1754400"/>
          </a:xfrm>
          <a:prstGeom prst="ellipse">
            <a:avLst/>
          </a:prstGeom>
          <a:noFill/>
          <a:ln>
            <a:noFill/>
          </a:ln>
        </p:spPr>
      </p:pic>
      <p:sp>
        <p:nvSpPr>
          <p:cNvPr id="1094" name="Google Shape;1094;p45"/>
          <p:cNvSpPr txBox="1"/>
          <p:nvPr/>
        </p:nvSpPr>
        <p:spPr>
          <a:xfrm>
            <a:off x="24906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John</a:t>
            </a:r>
            <a:endParaRPr sz="2000">
              <a:solidFill>
                <a:srgbClr val="000000"/>
              </a:solidFill>
              <a:latin typeface="Frank Ruhl Libre Light"/>
              <a:ea typeface="Frank Ruhl Libre Light"/>
              <a:cs typeface="Frank Ruhl Libre Light"/>
              <a:sym typeface="Frank Ruhl Libre Light"/>
            </a:endParaRPr>
          </a:p>
        </p:txBody>
      </p:sp>
      <p:pic>
        <p:nvPicPr>
          <p:cNvPr id="1095" name="Google Shape;1095;p45"/>
          <p:cNvPicPr preferRelativeResize="0"/>
          <p:nvPr/>
        </p:nvPicPr>
        <p:blipFill rotWithShape="1">
          <a:blip r:embed="rId6">
            <a:alphaModFix/>
          </a:blip>
          <a:srcRect b="387" l="0" r="0" t="377"/>
          <a:stretch/>
        </p:blipFill>
        <p:spPr>
          <a:xfrm>
            <a:off x="4808200" y="1088175"/>
            <a:ext cx="1767900" cy="1754400"/>
          </a:xfrm>
          <a:prstGeom prst="ellipse">
            <a:avLst/>
          </a:prstGeom>
          <a:noFill/>
          <a:ln>
            <a:noFill/>
          </a:ln>
        </p:spPr>
      </p:pic>
      <p:sp>
        <p:nvSpPr>
          <p:cNvPr id="1096" name="Google Shape;1096;p45"/>
          <p:cNvSpPr txBox="1"/>
          <p:nvPr/>
        </p:nvSpPr>
        <p:spPr>
          <a:xfrm>
            <a:off x="47309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Chris</a:t>
            </a:r>
            <a:endParaRPr sz="2000">
              <a:solidFill>
                <a:srgbClr val="000000"/>
              </a:solidFill>
              <a:latin typeface="Frank Ruhl Libre Light"/>
              <a:ea typeface="Frank Ruhl Libre Light"/>
              <a:cs typeface="Frank Ruhl Libre Light"/>
              <a:sym typeface="Frank Ruhl Libre Light"/>
            </a:endParaRPr>
          </a:p>
        </p:txBody>
      </p:sp>
      <p:pic>
        <p:nvPicPr>
          <p:cNvPr id="1097" name="Google Shape;1097;p45"/>
          <p:cNvPicPr preferRelativeResize="0"/>
          <p:nvPr/>
        </p:nvPicPr>
        <p:blipFill rotWithShape="1">
          <a:blip r:embed="rId7">
            <a:alphaModFix/>
          </a:blip>
          <a:srcRect b="387" l="0" r="0" t="377"/>
          <a:stretch/>
        </p:blipFill>
        <p:spPr>
          <a:xfrm>
            <a:off x="7048500" y="1088175"/>
            <a:ext cx="1767900" cy="1754400"/>
          </a:xfrm>
          <a:prstGeom prst="ellipse">
            <a:avLst/>
          </a:prstGeom>
          <a:noFill/>
          <a:ln>
            <a:noFill/>
          </a:ln>
        </p:spPr>
      </p:pic>
      <p:sp>
        <p:nvSpPr>
          <p:cNvPr id="1098" name="Google Shape;1098;p45"/>
          <p:cNvSpPr txBox="1"/>
          <p:nvPr/>
        </p:nvSpPr>
        <p:spPr>
          <a:xfrm>
            <a:off x="6971250" y="2842563"/>
            <a:ext cx="1922400" cy="4926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 sz="2000">
                <a:latin typeface="Frank Ruhl Libre Light"/>
                <a:ea typeface="Frank Ruhl Libre Light"/>
                <a:cs typeface="Frank Ruhl Libre Light"/>
                <a:sym typeface="Frank Ruhl Libre Light"/>
              </a:rPr>
              <a:t>May</a:t>
            </a:r>
            <a:endParaRPr sz="2000">
              <a:solidFill>
                <a:srgbClr val="000000"/>
              </a:solidFill>
              <a:latin typeface="Frank Ruhl Libre Light"/>
              <a:ea typeface="Frank Ruhl Libre Light"/>
              <a:cs typeface="Frank Ruhl Libre Light"/>
              <a:sym typeface="Frank Ruhl Libre Light"/>
            </a:endParaRPr>
          </a:p>
        </p:txBody>
      </p:sp>
      <p:sp>
        <p:nvSpPr>
          <p:cNvPr id="1099" name="Google Shape;1099;p45"/>
          <p:cNvSpPr txBox="1"/>
          <p:nvPr/>
        </p:nvSpPr>
        <p:spPr>
          <a:xfrm>
            <a:off x="228050" y="336390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chemeClr val="dk2"/>
                </a:solidFill>
                <a:latin typeface="Barlow"/>
                <a:ea typeface="Barlow"/>
                <a:cs typeface="Barlow"/>
                <a:sym typeface="Barlow"/>
              </a:rPr>
              <a:t>Age: </a:t>
            </a:r>
            <a:r>
              <a:rPr lang="en" sz="1600">
                <a:solidFill>
                  <a:schemeClr val="dk2"/>
                </a:solidFill>
                <a:latin typeface="Barlow"/>
                <a:ea typeface="Barlow"/>
                <a:cs typeface="Barlow"/>
                <a:sym typeface="Barlow"/>
              </a:rPr>
              <a:t>Early-50s</a:t>
            </a:r>
            <a:endParaRPr sz="1600">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sz="1600">
                <a:solidFill>
                  <a:schemeClr val="dk2"/>
                </a:solidFill>
                <a:latin typeface="Barlow"/>
                <a:ea typeface="Barlow"/>
                <a:cs typeface="Barlow"/>
                <a:sym typeface="Barlow"/>
              </a:rPr>
              <a:t>Occupation: </a:t>
            </a:r>
            <a:r>
              <a:rPr lang="en" sz="1600">
                <a:solidFill>
                  <a:schemeClr val="dk2"/>
                </a:solidFill>
                <a:latin typeface="Barlow"/>
                <a:ea typeface="Barlow"/>
                <a:cs typeface="Barlow"/>
                <a:sym typeface="Barlow"/>
              </a:rPr>
              <a:t>Spanish Teacher</a:t>
            </a:r>
            <a:endParaRPr sz="1600">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sz="1600">
                <a:solidFill>
                  <a:schemeClr val="dk2"/>
                </a:solidFill>
                <a:latin typeface="Barlow"/>
                <a:ea typeface="Barlow"/>
                <a:cs typeface="Barlow"/>
                <a:sym typeface="Barlow"/>
              </a:rPr>
              <a:t>Languages</a:t>
            </a:r>
            <a:r>
              <a:rPr b="1" lang="en" sz="1600">
                <a:solidFill>
                  <a:schemeClr val="dk2"/>
                </a:solidFill>
                <a:latin typeface="Barlow"/>
                <a:ea typeface="Barlow"/>
                <a:cs typeface="Barlow"/>
                <a:sym typeface="Barlow"/>
              </a:rPr>
              <a:t>: </a:t>
            </a:r>
            <a:r>
              <a:rPr lang="en" sz="1600">
                <a:solidFill>
                  <a:schemeClr val="dk2"/>
                </a:solidFill>
                <a:latin typeface="Barlow"/>
                <a:ea typeface="Barlow"/>
                <a:cs typeface="Barlow"/>
                <a:sym typeface="Barlow"/>
              </a:rPr>
              <a:t>English, Spanish, French</a:t>
            </a:r>
            <a:endParaRPr sz="1600">
              <a:solidFill>
                <a:schemeClr val="dk2"/>
              </a:solidFill>
              <a:latin typeface="Barlow"/>
              <a:ea typeface="Barlow"/>
              <a:cs typeface="Barlow"/>
              <a:sym typeface="Barlow"/>
            </a:endParaRPr>
          </a:p>
        </p:txBody>
      </p:sp>
      <p:sp>
        <p:nvSpPr>
          <p:cNvPr id="1100" name="Google Shape;1100;p45"/>
          <p:cNvSpPr txBox="1"/>
          <p:nvPr/>
        </p:nvSpPr>
        <p:spPr>
          <a:xfrm>
            <a:off x="2464250" y="338975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chemeClr val="dk2"/>
                </a:solidFill>
                <a:latin typeface="Barlow"/>
                <a:ea typeface="Barlow"/>
                <a:cs typeface="Barlow"/>
                <a:sym typeface="Barlow"/>
              </a:rPr>
              <a:t>Age: </a:t>
            </a:r>
            <a:r>
              <a:rPr lang="en" sz="1600">
                <a:solidFill>
                  <a:schemeClr val="dk2"/>
                </a:solidFill>
                <a:latin typeface="Barlow"/>
                <a:ea typeface="Barlow"/>
                <a:cs typeface="Barlow"/>
                <a:sym typeface="Barlow"/>
              </a:rPr>
              <a:t>Early</a:t>
            </a:r>
            <a:r>
              <a:rPr lang="en" sz="1600">
                <a:solidFill>
                  <a:schemeClr val="dk2"/>
                </a:solidFill>
                <a:latin typeface="Barlow"/>
                <a:ea typeface="Barlow"/>
                <a:cs typeface="Barlow"/>
                <a:sym typeface="Barlow"/>
              </a:rPr>
              <a:t>-60s</a:t>
            </a:r>
            <a:endParaRPr sz="1600">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sz="1600">
                <a:solidFill>
                  <a:schemeClr val="dk2"/>
                </a:solidFill>
                <a:latin typeface="Barlow"/>
                <a:ea typeface="Barlow"/>
                <a:cs typeface="Barlow"/>
                <a:sym typeface="Barlow"/>
              </a:rPr>
              <a:t>Occupation: </a:t>
            </a:r>
            <a:endParaRPr b="1" sz="1600">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sz="1600">
                <a:solidFill>
                  <a:schemeClr val="dk2"/>
                </a:solidFill>
                <a:latin typeface="Barlow"/>
                <a:ea typeface="Barlow"/>
                <a:cs typeface="Barlow"/>
                <a:sym typeface="Barlow"/>
              </a:rPr>
              <a:t>Math</a:t>
            </a:r>
            <a:r>
              <a:rPr lang="en" sz="1600">
                <a:solidFill>
                  <a:schemeClr val="dk2"/>
                </a:solidFill>
                <a:latin typeface="Barlow"/>
                <a:ea typeface="Barlow"/>
                <a:cs typeface="Barlow"/>
                <a:sym typeface="Barlow"/>
              </a:rPr>
              <a:t> Teacher</a:t>
            </a:r>
            <a:endParaRPr sz="1600">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sz="1600">
                <a:solidFill>
                  <a:schemeClr val="dk2"/>
                </a:solidFill>
                <a:latin typeface="Barlow"/>
                <a:ea typeface="Barlow"/>
                <a:cs typeface="Barlow"/>
                <a:sym typeface="Barlow"/>
              </a:rPr>
              <a:t>Languages: </a:t>
            </a:r>
            <a:r>
              <a:rPr lang="en" sz="1600">
                <a:solidFill>
                  <a:schemeClr val="dk2"/>
                </a:solidFill>
                <a:latin typeface="Barlow"/>
                <a:ea typeface="Barlow"/>
                <a:cs typeface="Barlow"/>
                <a:sym typeface="Barlow"/>
              </a:rPr>
              <a:t>English, Spanish, German</a:t>
            </a:r>
            <a:endParaRPr sz="1600">
              <a:solidFill>
                <a:schemeClr val="dk2"/>
              </a:solidFill>
              <a:latin typeface="Barlow"/>
              <a:ea typeface="Barlow"/>
              <a:cs typeface="Barlow"/>
              <a:sym typeface="Barlow"/>
            </a:endParaRPr>
          </a:p>
        </p:txBody>
      </p:sp>
      <p:sp>
        <p:nvSpPr>
          <p:cNvPr id="1101" name="Google Shape;1101;p45"/>
          <p:cNvSpPr txBox="1"/>
          <p:nvPr/>
        </p:nvSpPr>
        <p:spPr>
          <a:xfrm>
            <a:off x="4757600" y="338975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Age: </a:t>
            </a:r>
            <a:r>
              <a:rPr lang="en">
                <a:solidFill>
                  <a:schemeClr val="dk2"/>
                </a:solidFill>
                <a:latin typeface="Barlow"/>
                <a:ea typeface="Barlow"/>
                <a:cs typeface="Barlow"/>
                <a:sym typeface="Barlow"/>
              </a:rPr>
              <a:t>Early-20s</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Occupation: </a:t>
            </a:r>
            <a:endParaRPr b="1">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a:solidFill>
                  <a:schemeClr val="dk2"/>
                </a:solidFill>
                <a:latin typeface="Barlow"/>
                <a:ea typeface="Barlow"/>
                <a:cs typeface="Barlow"/>
                <a:sym typeface="Barlow"/>
              </a:rPr>
              <a:t>College Student at NMSU</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Languages: </a:t>
            </a:r>
            <a:r>
              <a:rPr lang="en">
                <a:solidFill>
                  <a:schemeClr val="dk2"/>
                </a:solidFill>
                <a:latin typeface="Barlow"/>
                <a:ea typeface="Barlow"/>
                <a:cs typeface="Barlow"/>
                <a:sym typeface="Barlow"/>
              </a:rPr>
              <a:t>English, Spanish, South Tiguan</a:t>
            </a:r>
            <a:endParaRPr>
              <a:solidFill>
                <a:schemeClr val="dk2"/>
              </a:solidFill>
              <a:latin typeface="Barlow"/>
              <a:ea typeface="Barlow"/>
              <a:cs typeface="Barlow"/>
              <a:sym typeface="Barlow"/>
            </a:endParaRPr>
          </a:p>
        </p:txBody>
      </p:sp>
      <p:sp>
        <p:nvSpPr>
          <p:cNvPr id="1102" name="Google Shape;1102;p45"/>
          <p:cNvSpPr txBox="1"/>
          <p:nvPr/>
        </p:nvSpPr>
        <p:spPr>
          <a:xfrm>
            <a:off x="6944850" y="3389450"/>
            <a:ext cx="1975200" cy="145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Age: </a:t>
            </a:r>
            <a:r>
              <a:rPr lang="en">
                <a:solidFill>
                  <a:schemeClr val="dk2"/>
                </a:solidFill>
                <a:latin typeface="Barlow"/>
                <a:ea typeface="Barlow"/>
                <a:cs typeface="Barlow"/>
                <a:sym typeface="Barlow"/>
              </a:rPr>
              <a:t>Early-40s</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Occupation: </a:t>
            </a:r>
            <a:endParaRPr b="1">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lang="en">
                <a:solidFill>
                  <a:schemeClr val="dk2"/>
                </a:solidFill>
                <a:latin typeface="Barlow"/>
                <a:ea typeface="Barlow"/>
                <a:cs typeface="Barlow"/>
                <a:sym typeface="Barlow"/>
              </a:rPr>
              <a:t>Japanese</a:t>
            </a:r>
            <a:r>
              <a:rPr lang="en">
                <a:solidFill>
                  <a:schemeClr val="dk2"/>
                </a:solidFill>
                <a:latin typeface="Barlow"/>
                <a:ea typeface="Barlow"/>
                <a:cs typeface="Barlow"/>
                <a:sym typeface="Barlow"/>
              </a:rPr>
              <a:t> Professor</a:t>
            </a:r>
            <a:endParaRPr>
              <a:solidFill>
                <a:schemeClr val="dk2"/>
              </a:solidFill>
              <a:latin typeface="Barlow"/>
              <a:ea typeface="Barlow"/>
              <a:cs typeface="Barlow"/>
              <a:sym typeface="Barlow"/>
            </a:endParaRPr>
          </a:p>
          <a:p>
            <a:pPr indent="0" lvl="0" marL="0" rtl="0" algn="ctr">
              <a:lnSpc>
                <a:spcPct val="115000"/>
              </a:lnSpc>
              <a:spcBef>
                <a:spcPts val="0"/>
              </a:spcBef>
              <a:spcAft>
                <a:spcPts val="0"/>
              </a:spcAft>
              <a:buNone/>
            </a:pPr>
            <a:r>
              <a:rPr b="1" lang="en">
                <a:solidFill>
                  <a:schemeClr val="dk2"/>
                </a:solidFill>
                <a:latin typeface="Barlow"/>
                <a:ea typeface="Barlow"/>
                <a:cs typeface="Barlow"/>
                <a:sym typeface="Barlow"/>
              </a:rPr>
              <a:t>Languages: </a:t>
            </a:r>
            <a:r>
              <a:rPr lang="en">
                <a:solidFill>
                  <a:schemeClr val="dk2"/>
                </a:solidFill>
                <a:latin typeface="Barlow"/>
                <a:ea typeface="Barlow"/>
                <a:cs typeface="Barlow"/>
                <a:sym typeface="Barlow"/>
              </a:rPr>
              <a:t>English, Japanese, Korean, Chinese</a:t>
            </a:r>
            <a:endParaRPr>
              <a:solidFill>
                <a:schemeClr val="dk2"/>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46"/>
          <p:cNvSpPr txBox="1"/>
          <p:nvPr/>
        </p:nvSpPr>
        <p:spPr>
          <a:xfrm>
            <a:off x="1077375" y="271600"/>
            <a:ext cx="427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325D79"/>
                </a:solidFill>
                <a:latin typeface="Frank Ruhl Libre"/>
                <a:ea typeface="Frank Ruhl Libre"/>
                <a:cs typeface="Frank Ruhl Libre"/>
                <a:sym typeface="Frank Ruhl Libre"/>
              </a:rPr>
              <a:t>Needfinding Interview Results</a:t>
            </a:r>
            <a:endParaRPr sz="2300">
              <a:solidFill>
                <a:srgbClr val="325D79"/>
              </a:solidFill>
              <a:latin typeface="Frank Ruhl Libre"/>
              <a:ea typeface="Frank Ruhl Libre"/>
              <a:cs typeface="Frank Ruhl Libre"/>
              <a:sym typeface="Frank Ruhl Libre"/>
            </a:endParaRPr>
          </a:p>
        </p:txBody>
      </p:sp>
      <p:cxnSp>
        <p:nvCxnSpPr>
          <p:cNvPr id="1108" name="Google Shape;1108;p46"/>
          <p:cNvCxnSpPr>
            <a:stCxn id="1107" idx="3"/>
          </p:cNvCxnSpPr>
          <p:nvPr/>
        </p:nvCxnSpPr>
        <p:spPr>
          <a:xfrm>
            <a:off x="5348475" y="541000"/>
            <a:ext cx="4513500" cy="300"/>
          </a:xfrm>
          <a:prstGeom prst="straightConnector1">
            <a:avLst/>
          </a:prstGeom>
          <a:noFill/>
          <a:ln cap="flat" cmpd="sng" w="9525">
            <a:solidFill>
              <a:srgbClr val="CCCCCC"/>
            </a:solidFill>
            <a:prstDash val="solid"/>
            <a:round/>
            <a:headEnd len="med" w="med" type="none"/>
            <a:tailEnd len="med" w="med" type="none"/>
          </a:ln>
        </p:spPr>
      </p:cxnSp>
      <p:cxnSp>
        <p:nvCxnSpPr>
          <p:cNvPr id="1109" name="Google Shape;1109;p46"/>
          <p:cNvCxnSpPr>
            <a:endCxn id="1107" idx="1"/>
          </p:cNvCxnSpPr>
          <p:nvPr/>
        </p:nvCxnSpPr>
        <p:spPr>
          <a:xfrm>
            <a:off x="35775" y="540400"/>
            <a:ext cx="1041600" cy="600"/>
          </a:xfrm>
          <a:prstGeom prst="straightConnector1">
            <a:avLst/>
          </a:prstGeom>
          <a:noFill/>
          <a:ln cap="flat" cmpd="sng" w="9525">
            <a:solidFill>
              <a:srgbClr val="CCCCCC"/>
            </a:solidFill>
            <a:prstDash val="solid"/>
            <a:round/>
            <a:headEnd len="med" w="med" type="none"/>
            <a:tailEnd len="med" w="med" type="none"/>
          </a:ln>
        </p:spPr>
      </p:cxnSp>
      <p:sp>
        <p:nvSpPr>
          <p:cNvPr id="1110" name="Google Shape;1110;p46"/>
          <p:cNvSpPr txBox="1"/>
          <p:nvPr>
            <p:ph idx="4294967295" type="subTitle"/>
          </p:nvPr>
        </p:nvSpPr>
        <p:spPr>
          <a:xfrm>
            <a:off x="290650" y="810400"/>
            <a:ext cx="4612800" cy="3600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
                <a:solidFill>
                  <a:schemeClr val="dk1"/>
                </a:solidFill>
                <a:latin typeface="Barlow"/>
                <a:ea typeface="Barlow"/>
                <a:cs typeface="Barlow"/>
                <a:sym typeface="Barlow"/>
              </a:rPr>
              <a:t>Things we found different:</a:t>
            </a:r>
            <a:endParaRPr>
              <a:solidFill>
                <a:schemeClr val="dk1"/>
              </a:solidFill>
              <a:latin typeface="Barlow"/>
              <a:ea typeface="Barlow"/>
              <a:cs typeface="Barlow"/>
              <a:sym typeface="Barlow"/>
            </a:endParaRPr>
          </a:p>
          <a:p>
            <a:pPr indent="-342900" lvl="0" marL="457200" rtl="0" algn="l">
              <a:lnSpc>
                <a:spcPct val="105000"/>
              </a:lnSpc>
              <a:spcBef>
                <a:spcPts val="0"/>
              </a:spcBef>
              <a:spcAft>
                <a:spcPts val="0"/>
              </a:spcAft>
              <a:buClr>
                <a:schemeClr val="dk1"/>
              </a:buClr>
              <a:buSzPts val="1800"/>
              <a:buFont typeface="Barlow"/>
              <a:buChar char="●"/>
            </a:pPr>
            <a:r>
              <a:rPr b="1" lang="en">
                <a:solidFill>
                  <a:srgbClr val="1C5F6F"/>
                </a:solidFill>
                <a:latin typeface="Barlow"/>
                <a:ea typeface="Barlow"/>
                <a:cs typeface="Barlow"/>
                <a:sym typeface="Barlow"/>
              </a:rPr>
              <a:t>Immersion</a:t>
            </a:r>
            <a:endParaRPr b="1">
              <a:solidFill>
                <a:srgbClr val="1C5F6F"/>
              </a:solidFill>
              <a:latin typeface="Barlow"/>
              <a:ea typeface="Barlow"/>
              <a:cs typeface="Barlow"/>
              <a:sym typeface="Barlow"/>
            </a:endParaRPr>
          </a:p>
          <a:p>
            <a:pPr indent="-342900" lvl="1" marL="914400" rtl="0" algn="l">
              <a:lnSpc>
                <a:spcPct val="10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Current tools do not offer this</a:t>
            </a:r>
            <a:endParaRPr sz="1800">
              <a:solidFill>
                <a:schemeClr val="dk1"/>
              </a:solidFill>
              <a:latin typeface="Barlow"/>
              <a:ea typeface="Barlow"/>
              <a:cs typeface="Barlow"/>
              <a:sym typeface="Barlow"/>
            </a:endParaRPr>
          </a:p>
          <a:p>
            <a:pPr indent="-342900" lvl="0" marL="457200" rtl="0" algn="l">
              <a:lnSpc>
                <a:spcPct val="105000"/>
              </a:lnSpc>
              <a:spcBef>
                <a:spcPts val="0"/>
              </a:spcBef>
              <a:spcAft>
                <a:spcPts val="0"/>
              </a:spcAft>
              <a:buClr>
                <a:schemeClr val="dk1"/>
              </a:buClr>
              <a:buSzPts val="1800"/>
              <a:buFont typeface="Barlow"/>
              <a:buChar char="●"/>
            </a:pPr>
            <a:r>
              <a:rPr b="1" lang="en">
                <a:solidFill>
                  <a:srgbClr val="325D79"/>
                </a:solidFill>
                <a:latin typeface="Barlow"/>
                <a:ea typeface="Barlow"/>
                <a:cs typeface="Barlow"/>
                <a:sym typeface="Barlow"/>
              </a:rPr>
              <a:t>Culture</a:t>
            </a:r>
            <a:endParaRPr b="1">
              <a:solidFill>
                <a:srgbClr val="325D79"/>
              </a:solidFill>
              <a:latin typeface="Barlow"/>
              <a:ea typeface="Barlow"/>
              <a:cs typeface="Barlow"/>
              <a:sym typeface="Barlow"/>
            </a:endParaRPr>
          </a:p>
          <a:p>
            <a:pPr indent="-342900" lvl="1" marL="914400" rtl="0" algn="l">
              <a:lnSpc>
                <a:spcPct val="10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Cultural dishes and traditions</a:t>
            </a:r>
            <a:endParaRPr sz="1800">
              <a:solidFill>
                <a:schemeClr val="dk1"/>
              </a:solidFill>
              <a:latin typeface="Barlow"/>
              <a:ea typeface="Barlow"/>
              <a:cs typeface="Barlow"/>
              <a:sym typeface="Barlow"/>
            </a:endParaRPr>
          </a:p>
          <a:p>
            <a:pPr indent="-342900" lvl="1" marL="914400" rtl="0" algn="l">
              <a:lnSpc>
                <a:spcPct val="10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Particularly for our indigenous interviewee</a:t>
            </a:r>
            <a:endParaRPr sz="1800">
              <a:solidFill>
                <a:schemeClr val="dk1"/>
              </a:solidFill>
              <a:latin typeface="Barlow"/>
              <a:ea typeface="Barlow"/>
              <a:cs typeface="Barlow"/>
              <a:sym typeface="Barlow"/>
            </a:endParaRPr>
          </a:p>
          <a:p>
            <a:pPr indent="-342900" lvl="0" marL="457200" rtl="0" algn="l">
              <a:lnSpc>
                <a:spcPct val="105000"/>
              </a:lnSpc>
              <a:spcBef>
                <a:spcPts val="0"/>
              </a:spcBef>
              <a:spcAft>
                <a:spcPts val="0"/>
              </a:spcAft>
              <a:buClr>
                <a:schemeClr val="dk1"/>
              </a:buClr>
              <a:buSzPts val="1800"/>
              <a:buFont typeface="Barlow"/>
              <a:buChar char="●"/>
            </a:pPr>
            <a:r>
              <a:rPr b="1" lang="en">
                <a:solidFill>
                  <a:srgbClr val="325D79"/>
                </a:solidFill>
                <a:latin typeface="Barlow"/>
                <a:ea typeface="Barlow"/>
                <a:cs typeface="Barlow"/>
                <a:sym typeface="Barlow"/>
              </a:rPr>
              <a:t>Easier/more approachable to learn similar languages</a:t>
            </a:r>
            <a:endParaRPr b="1">
              <a:solidFill>
                <a:srgbClr val="325D79"/>
              </a:solidFill>
              <a:latin typeface="Barlow"/>
              <a:ea typeface="Barlow"/>
              <a:cs typeface="Barlow"/>
              <a:sym typeface="Barlow"/>
            </a:endParaRPr>
          </a:p>
          <a:p>
            <a:pPr indent="-342900" lvl="1" marL="914400" rtl="0" algn="l">
              <a:lnSpc>
                <a:spcPct val="10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However, not as interested because it was “too easy”</a:t>
            </a:r>
            <a:endParaRPr sz="1800">
              <a:solidFill>
                <a:schemeClr val="dk1"/>
              </a:solidFill>
              <a:latin typeface="Barlow"/>
              <a:ea typeface="Barlow"/>
              <a:cs typeface="Barlow"/>
              <a:sym typeface="Barlow"/>
            </a:endParaRPr>
          </a:p>
        </p:txBody>
      </p:sp>
      <p:pic>
        <p:nvPicPr>
          <p:cNvPr id="1111" name="Google Shape;1111;p46"/>
          <p:cNvPicPr preferRelativeResize="0"/>
          <p:nvPr/>
        </p:nvPicPr>
        <p:blipFill rotWithShape="1">
          <a:blip r:embed="rId4">
            <a:alphaModFix/>
          </a:blip>
          <a:srcRect b="0" l="11980" r="17377" t="0"/>
          <a:stretch/>
        </p:blipFill>
        <p:spPr>
          <a:xfrm>
            <a:off x="7120275" y="1955925"/>
            <a:ext cx="1681500" cy="1785600"/>
          </a:xfrm>
          <a:prstGeom prst="ellipse">
            <a:avLst/>
          </a:prstGeom>
          <a:noFill/>
          <a:ln>
            <a:noFill/>
          </a:ln>
        </p:spPr>
      </p:pic>
      <p:pic>
        <p:nvPicPr>
          <p:cNvPr id="1112" name="Google Shape;1112;p46"/>
          <p:cNvPicPr preferRelativeResize="0"/>
          <p:nvPr/>
        </p:nvPicPr>
        <p:blipFill>
          <a:blip r:embed="rId5">
            <a:alphaModFix/>
          </a:blip>
          <a:stretch>
            <a:fillRect/>
          </a:stretch>
        </p:blipFill>
        <p:spPr>
          <a:xfrm>
            <a:off x="5181900" y="3142950"/>
            <a:ext cx="1849201" cy="2392402"/>
          </a:xfrm>
          <a:prstGeom prst="rect">
            <a:avLst/>
          </a:prstGeom>
          <a:noFill/>
          <a:ln>
            <a:noFill/>
          </a:ln>
        </p:spPr>
      </p:pic>
      <p:pic>
        <p:nvPicPr>
          <p:cNvPr id="1113" name="Google Shape;1113;p46"/>
          <p:cNvPicPr preferRelativeResize="0"/>
          <p:nvPr/>
        </p:nvPicPr>
        <p:blipFill rotWithShape="1">
          <a:blip r:embed="rId6">
            <a:alphaModFix/>
          </a:blip>
          <a:srcRect b="0" l="17762" r="16594" t="0"/>
          <a:stretch/>
        </p:blipFill>
        <p:spPr>
          <a:xfrm>
            <a:off x="5265738" y="737250"/>
            <a:ext cx="1681500" cy="17076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